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y="5143500" cx="9144000"/>
  <p:notesSz cx="6858000" cy="9144000"/>
  <p:embeddedFontLs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Lato"/>
      <p:regular r:id="rId67"/>
      <p:bold r:id="rId68"/>
      <p:italic r:id="rId69"/>
      <p:boldItalic r:id="rId70"/>
    </p:embeddedFont>
    <p:embeddedFont>
      <p:font typeface="Proxima Nova Semibold"/>
      <p:regular r:id="rId71"/>
      <p:bold r:id="rId72"/>
      <p:boldItalic r:id="rId73"/>
    </p:embeddedFont>
    <p:embeddedFont>
      <p:font typeface="PT Sans"/>
      <p:regular r:id="rId74"/>
      <p:bold r:id="rId75"/>
      <p:italic r:id="rId76"/>
      <p:boldItalic r:id="rId77"/>
    </p:embeddedFont>
    <p:embeddedFont>
      <p:font typeface="Barlow"/>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ED0151-4698-41B3-93BF-D96818ECB17F}">
  <a:tblStyle styleId="{67ED0151-4698-41B3-93BF-D96818ECB1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Barlow-italic.fntdata"/><Relationship Id="rId81" Type="http://schemas.openxmlformats.org/officeDocument/2006/relationships/font" Target="fonts/Barlow-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4.xml"/><Relationship Id="rId75" Type="http://schemas.openxmlformats.org/officeDocument/2006/relationships/font" Target="fonts/PTSans-bold.fntdata"/><Relationship Id="rId30" Type="http://schemas.openxmlformats.org/officeDocument/2006/relationships/slide" Target="slides/slide23.xml"/><Relationship Id="rId74" Type="http://schemas.openxmlformats.org/officeDocument/2006/relationships/font" Target="fonts/PTSans-regular.fntdata"/><Relationship Id="rId33" Type="http://schemas.openxmlformats.org/officeDocument/2006/relationships/slide" Target="slides/slide26.xml"/><Relationship Id="rId77" Type="http://schemas.openxmlformats.org/officeDocument/2006/relationships/font" Target="fonts/PTSans-boldItalic.fntdata"/><Relationship Id="rId32" Type="http://schemas.openxmlformats.org/officeDocument/2006/relationships/slide" Target="slides/slide25.xml"/><Relationship Id="rId76" Type="http://schemas.openxmlformats.org/officeDocument/2006/relationships/font" Target="fonts/PTSans-italic.fntdata"/><Relationship Id="rId35" Type="http://schemas.openxmlformats.org/officeDocument/2006/relationships/slide" Target="slides/slide28.xml"/><Relationship Id="rId79" Type="http://schemas.openxmlformats.org/officeDocument/2006/relationships/font" Target="fonts/Barlow-bold.fntdata"/><Relationship Id="rId34" Type="http://schemas.openxmlformats.org/officeDocument/2006/relationships/slide" Target="slides/slide27.xml"/><Relationship Id="rId78" Type="http://schemas.openxmlformats.org/officeDocument/2006/relationships/font" Target="fonts/Barlow-regular.fntdata"/><Relationship Id="rId71" Type="http://schemas.openxmlformats.org/officeDocument/2006/relationships/font" Target="fonts/ProximaNovaSemibold-regular.fntdata"/><Relationship Id="rId70" Type="http://schemas.openxmlformats.org/officeDocument/2006/relationships/font" Target="fonts/Lat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3.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5.xml"/><Relationship Id="rId66" Type="http://schemas.openxmlformats.org/officeDocument/2006/relationships/font" Target="fonts/AmaticSC-bold.fntdata"/><Relationship Id="rId21" Type="http://schemas.openxmlformats.org/officeDocument/2006/relationships/slide" Target="slides/slide14.xml"/><Relationship Id="rId65" Type="http://schemas.openxmlformats.org/officeDocument/2006/relationships/font" Target="fonts/AmaticSC-regular.fntdata"/><Relationship Id="rId24" Type="http://schemas.openxmlformats.org/officeDocument/2006/relationships/slide" Target="slides/slide17.xml"/><Relationship Id="rId68" Type="http://schemas.openxmlformats.org/officeDocument/2006/relationships/font" Target="fonts/Lato-bold.fntdata"/><Relationship Id="rId23" Type="http://schemas.openxmlformats.org/officeDocument/2006/relationships/slide" Target="slides/slide16.xml"/><Relationship Id="rId67" Type="http://schemas.openxmlformats.org/officeDocument/2006/relationships/font" Target="fonts/Lato-regular.fntdata"/><Relationship Id="rId60" Type="http://schemas.openxmlformats.org/officeDocument/2006/relationships/font" Target="fonts/ProximaNova-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ProximaNova-regular.fntdata"/><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italic.fntdata"/><Relationship Id="rId14" Type="http://schemas.openxmlformats.org/officeDocument/2006/relationships/slide" Target="slides/slide7.xml"/><Relationship Id="rId58" Type="http://schemas.openxmlformats.org/officeDocument/2006/relationships/font" Target="fonts/ProximaNova-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24704c231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24704c231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bd6c00e7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bd6c00e7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99f2f57a7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99f2f57a7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8cf4f0f6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f8cf4f0f6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99f2f57a7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99f2f57a7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f8cf4f0f6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f8cf4f0f6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9749cd0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9749cd0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f8cf4f0f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f8cf4f0f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f8cf4f0f6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f8cf4f0f6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1b21552f6d_1_9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1b21552f6d_1_9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f8cf4f0f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f8cf4f0f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bd6c00e73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bd6c00e73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bd6c00e7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bd6c00e7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f8f549bc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f8f549bc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d6fc454c6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d6fc454c6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1b21552f6d_1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1b21552f6d_1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1b21552f6d_1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11b21552f6d_1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1b21552f6d_1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11b21552f6d_1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11b21552f6d_1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1b21552f6d_1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11b21552f6d_1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11b21552f6d_1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11b21552f6d_1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11b21552f6d_1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11b21552f6d_1_3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11b21552f6d_1_3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4" name="Shape 4594"/>
        <p:cNvGrpSpPr/>
        <p:nvPr/>
      </p:nvGrpSpPr>
      <p:grpSpPr>
        <a:xfrm>
          <a:off x="0" y="0"/>
          <a:ext cx="0" cy="0"/>
          <a:chOff x="0" y="0"/>
          <a:chExt cx="0" cy="0"/>
        </a:xfrm>
      </p:grpSpPr>
      <p:sp>
        <p:nvSpPr>
          <p:cNvPr id="4595" name="Google Shape;4595;g11b21552f6d_1_4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6" name="Google Shape;4596;g11b21552f6d_1_4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4" name="Shape 4764"/>
        <p:cNvGrpSpPr/>
        <p:nvPr/>
      </p:nvGrpSpPr>
      <p:grpSpPr>
        <a:xfrm>
          <a:off x="0" y="0"/>
          <a:ext cx="0" cy="0"/>
          <a:chOff x="0" y="0"/>
          <a:chExt cx="0" cy="0"/>
        </a:xfrm>
      </p:grpSpPr>
      <p:sp>
        <p:nvSpPr>
          <p:cNvPr id="4765" name="Google Shape;4765;g11b21552f6d_1_4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6" name="Google Shape;4766;g11b21552f6d_1_4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9" name="Shape 5169"/>
        <p:cNvGrpSpPr/>
        <p:nvPr/>
      </p:nvGrpSpPr>
      <p:grpSpPr>
        <a:xfrm>
          <a:off x="0" y="0"/>
          <a:ext cx="0" cy="0"/>
          <a:chOff x="0" y="0"/>
          <a:chExt cx="0" cy="0"/>
        </a:xfrm>
      </p:grpSpPr>
      <p:sp>
        <p:nvSpPr>
          <p:cNvPr id="5170" name="Google Shape;5170;g11b21552f6d_1_4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1" name="Google Shape;5171;g11b21552f6d_1_4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9" name="Shape 5549"/>
        <p:cNvGrpSpPr/>
        <p:nvPr/>
      </p:nvGrpSpPr>
      <p:grpSpPr>
        <a:xfrm>
          <a:off x="0" y="0"/>
          <a:ext cx="0" cy="0"/>
          <a:chOff x="0" y="0"/>
          <a:chExt cx="0" cy="0"/>
        </a:xfrm>
      </p:grpSpPr>
      <p:sp>
        <p:nvSpPr>
          <p:cNvPr id="5550" name="Google Shape;5550;g11b21552f6d_1_4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1" name="Google Shape;5551;g11b21552f6d_1_4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3" name="Shape 5963"/>
        <p:cNvGrpSpPr/>
        <p:nvPr/>
      </p:nvGrpSpPr>
      <p:grpSpPr>
        <a:xfrm>
          <a:off x="0" y="0"/>
          <a:ext cx="0" cy="0"/>
          <a:chOff x="0" y="0"/>
          <a:chExt cx="0" cy="0"/>
        </a:xfrm>
      </p:grpSpPr>
      <p:sp>
        <p:nvSpPr>
          <p:cNvPr id="5964" name="Google Shape;5964;g11b21552f6d_1_5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5" name="Google Shape;5965;g11b21552f6d_1_5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4" name="Shape 6324"/>
        <p:cNvGrpSpPr/>
        <p:nvPr/>
      </p:nvGrpSpPr>
      <p:grpSpPr>
        <a:xfrm>
          <a:off x="0" y="0"/>
          <a:ext cx="0" cy="0"/>
          <a:chOff x="0" y="0"/>
          <a:chExt cx="0" cy="0"/>
        </a:xfrm>
      </p:grpSpPr>
      <p:sp>
        <p:nvSpPr>
          <p:cNvPr id="6325" name="Google Shape;6325;g11b21552f6d_1_5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6" name="Google Shape;6326;g11b21552f6d_1_5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4" name="Shape 6834"/>
        <p:cNvGrpSpPr/>
        <p:nvPr/>
      </p:nvGrpSpPr>
      <p:grpSpPr>
        <a:xfrm>
          <a:off x="0" y="0"/>
          <a:ext cx="0" cy="0"/>
          <a:chOff x="0" y="0"/>
          <a:chExt cx="0" cy="0"/>
        </a:xfrm>
      </p:grpSpPr>
      <p:sp>
        <p:nvSpPr>
          <p:cNvPr id="6835" name="Google Shape;6835;g11b21552f6d_1_6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6" name="Google Shape;6836;g11b21552f6d_1_6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4" name="Shape 7454"/>
        <p:cNvGrpSpPr/>
        <p:nvPr/>
      </p:nvGrpSpPr>
      <p:grpSpPr>
        <a:xfrm>
          <a:off x="0" y="0"/>
          <a:ext cx="0" cy="0"/>
          <a:chOff x="0" y="0"/>
          <a:chExt cx="0" cy="0"/>
        </a:xfrm>
      </p:grpSpPr>
      <p:sp>
        <p:nvSpPr>
          <p:cNvPr id="7455" name="Google Shape;7455;g11b21552f6d_1_6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6" name="Google Shape;7456;g11b21552f6d_1_6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8" name="Shape 8048"/>
        <p:cNvGrpSpPr/>
        <p:nvPr/>
      </p:nvGrpSpPr>
      <p:grpSpPr>
        <a:xfrm>
          <a:off x="0" y="0"/>
          <a:ext cx="0" cy="0"/>
          <a:chOff x="0" y="0"/>
          <a:chExt cx="0" cy="0"/>
        </a:xfrm>
      </p:grpSpPr>
      <p:sp>
        <p:nvSpPr>
          <p:cNvPr id="8049" name="Google Shape;8049;g11b21552f6d_1_7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0" name="Google Shape;8050;g11b21552f6d_1_7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9" name="Shape 8369"/>
        <p:cNvGrpSpPr/>
        <p:nvPr/>
      </p:nvGrpSpPr>
      <p:grpSpPr>
        <a:xfrm>
          <a:off x="0" y="0"/>
          <a:ext cx="0" cy="0"/>
          <a:chOff x="0" y="0"/>
          <a:chExt cx="0" cy="0"/>
        </a:xfrm>
      </p:grpSpPr>
      <p:sp>
        <p:nvSpPr>
          <p:cNvPr id="8370" name="Google Shape;8370;g11b21552f6d_1_7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1" name="Google Shape;8371;g11b21552f6d_1_7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7" name="Shape 8677"/>
        <p:cNvGrpSpPr/>
        <p:nvPr/>
      </p:nvGrpSpPr>
      <p:grpSpPr>
        <a:xfrm>
          <a:off x="0" y="0"/>
          <a:ext cx="0" cy="0"/>
          <a:chOff x="0" y="0"/>
          <a:chExt cx="0" cy="0"/>
        </a:xfrm>
      </p:grpSpPr>
      <p:sp>
        <p:nvSpPr>
          <p:cNvPr id="8678" name="Google Shape;8678;g11b21552f6d_1_9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9" name="Google Shape;8679;g11b21552f6d_1_9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24704c231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24704c231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100000">
              <a:schemeClr val="lt2"/>
            </a:gs>
          </a:gsLst>
          <a:lin ang="0" scaled="0"/>
        </a:gradFill>
      </p:bgPr>
    </p:bg>
    <p:spTree>
      <p:nvGrpSpPr>
        <p:cNvPr id="8" name="Shape 8"/>
        <p:cNvGrpSpPr/>
        <p:nvPr/>
      </p:nvGrpSpPr>
      <p:grpSpPr>
        <a:xfrm>
          <a:off x="0" y="0"/>
          <a:ext cx="0" cy="0"/>
          <a:chOff x="0" y="0"/>
          <a:chExt cx="0" cy="0"/>
        </a:xfrm>
      </p:grpSpPr>
      <p:grpSp>
        <p:nvGrpSpPr>
          <p:cNvPr id="9" name="Google Shape;9;p2"/>
          <p:cNvGrpSpPr/>
          <p:nvPr/>
        </p:nvGrpSpPr>
        <p:grpSpPr>
          <a:xfrm>
            <a:off x="-2360475" y="-3381525"/>
            <a:ext cx="13968167" cy="10984165"/>
            <a:chOff x="-2360475" y="-3381525"/>
            <a:chExt cx="13968167" cy="10984165"/>
          </a:xfrm>
        </p:grpSpPr>
        <p:sp>
          <p:nvSpPr>
            <p:cNvPr id="10" name="Google Shape;10;p2"/>
            <p:cNvSpPr/>
            <p:nvPr/>
          </p:nvSpPr>
          <p:spPr>
            <a:xfrm rot="8100000">
              <a:off x="-2904433" y="311006"/>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8100000">
              <a:off x="1008976" y="150938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8100000">
              <a:off x="6211443" y="328784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8100000">
              <a:off x="-1803044" y="1069489"/>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8100000">
              <a:off x="-1838857" y="457615"/>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8100000">
              <a:off x="6211452" y="399191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1247475" y="1278586"/>
            <a:ext cx="6649200" cy="22455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7" name="Google Shape;17;p2"/>
          <p:cNvSpPr txBox="1"/>
          <p:nvPr>
            <p:ph idx="1" type="subTitle"/>
          </p:nvPr>
        </p:nvSpPr>
        <p:spPr>
          <a:xfrm>
            <a:off x="2307550" y="3594111"/>
            <a:ext cx="4528800" cy="4758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8" name="Google Shape;18;p2"/>
          <p:cNvPicPr preferRelativeResize="0"/>
          <p:nvPr/>
        </p:nvPicPr>
        <p:blipFill>
          <a:blip r:embed="rId2">
            <a:alphaModFix/>
          </a:blip>
          <a:stretch>
            <a:fillRect/>
          </a:stretch>
        </p:blipFill>
        <p:spPr>
          <a:xfrm rot="7414500">
            <a:off x="-236842" y="2777868"/>
            <a:ext cx="1444335" cy="761963"/>
          </a:xfrm>
          <a:prstGeom prst="rect">
            <a:avLst/>
          </a:prstGeom>
          <a:noFill/>
          <a:ln>
            <a:noFill/>
          </a:ln>
        </p:spPr>
      </p:pic>
      <p:pic>
        <p:nvPicPr>
          <p:cNvPr id="19" name="Google Shape;19;p2"/>
          <p:cNvPicPr preferRelativeResize="0"/>
          <p:nvPr/>
        </p:nvPicPr>
        <p:blipFill>
          <a:blip r:embed="rId2">
            <a:alphaModFix/>
          </a:blip>
          <a:stretch>
            <a:fillRect/>
          </a:stretch>
        </p:blipFill>
        <p:spPr>
          <a:xfrm rot="2254909">
            <a:off x="8079434" y="2625844"/>
            <a:ext cx="1444335" cy="7619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dk2"/>
            </a:gs>
            <a:gs pos="100000">
              <a:schemeClr val="lt2"/>
            </a:gs>
          </a:gsLst>
          <a:lin ang="0" scaled="0"/>
        </a:gradFill>
      </p:bgPr>
    </p:bg>
    <p:spTree>
      <p:nvGrpSpPr>
        <p:cNvPr id="116" name="Shape 116"/>
        <p:cNvGrpSpPr/>
        <p:nvPr/>
      </p:nvGrpSpPr>
      <p:grpSpPr>
        <a:xfrm>
          <a:off x="0" y="0"/>
          <a:ext cx="0" cy="0"/>
          <a:chOff x="0" y="0"/>
          <a:chExt cx="0" cy="0"/>
        </a:xfrm>
      </p:grpSpPr>
      <p:grpSp>
        <p:nvGrpSpPr>
          <p:cNvPr id="117" name="Google Shape;117;p11"/>
          <p:cNvGrpSpPr/>
          <p:nvPr/>
        </p:nvGrpSpPr>
        <p:grpSpPr>
          <a:xfrm>
            <a:off x="-2033250" y="-2384100"/>
            <a:ext cx="14427325" cy="11851350"/>
            <a:chOff x="-2490450" y="-2593650"/>
            <a:chExt cx="14427325" cy="11851350"/>
          </a:xfrm>
        </p:grpSpPr>
        <p:sp>
          <p:nvSpPr>
            <p:cNvPr id="118" name="Google Shape;118;p11"/>
            <p:cNvSpPr/>
            <p:nvPr/>
          </p:nvSpPr>
          <p:spPr>
            <a:xfrm rot="8100000">
              <a:off x="-3034408" y="109888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rot="8100000">
              <a:off x="2828851" y="328753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8100000">
              <a:off x="6211443" y="328784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rot="8100000">
              <a:off x="-1849794" y="799864"/>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8100000">
              <a:off x="-2131925" y="-341717"/>
              <a:ext cx="7104302"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rot="8100000">
              <a:off x="6211452" y="399191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1"/>
          <p:cNvSpPr txBox="1"/>
          <p:nvPr>
            <p:ph hasCustomPrompt="1" type="title"/>
          </p:nvPr>
        </p:nvSpPr>
        <p:spPr>
          <a:xfrm>
            <a:off x="2402350" y="1705863"/>
            <a:ext cx="4339200" cy="131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5" name="Google Shape;125;p11"/>
          <p:cNvSpPr txBox="1"/>
          <p:nvPr>
            <p:ph idx="1" type="subTitle"/>
          </p:nvPr>
        </p:nvSpPr>
        <p:spPr>
          <a:xfrm>
            <a:off x="2402350" y="2940538"/>
            <a:ext cx="4339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126" name="Google Shape;126;p11"/>
          <p:cNvPicPr preferRelativeResize="0"/>
          <p:nvPr/>
        </p:nvPicPr>
        <p:blipFill>
          <a:blip r:embed="rId2">
            <a:alphaModFix/>
          </a:blip>
          <a:stretch>
            <a:fillRect/>
          </a:stretch>
        </p:blipFill>
        <p:spPr>
          <a:xfrm rot="-4108833">
            <a:off x="5736358" y="33694"/>
            <a:ext cx="1444336" cy="761963"/>
          </a:xfrm>
          <a:prstGeom prst="rect">
            <a:avLst/>
          </a:prstGeom>
          <a:noFill/>
          <a:ln>
            <a:noFill/>
          </a:ln>
        </p:spPr>
      </p:pic>
      <p:pic>
        <p:nvPicPr>
          <p:cNvPr id="127" name="Google Shape;127;p11"/>
          <p:cNvPicPr preferRelativeResize="0"/>
          <p:nvPr/>
        </p:nvPicPr>
        <p:blipFill>
          <a:blip r:embed="rId2">
            <a:alphaModFix/>
          </a:blip>
          <a:stretch>
            <a:fillRect/>
          </a:stretch>
        </p:blipFill>
        <p:spPr>
          <a:xfrm rot="-8850493">
            <a:off x="1377133" y="-68606"/>
            <a:ext cx="1444337" cy="761962"/>
          </a:xfrm>
          <a:prstGeom prst="rect">
            <a:avLst/>
          </a:prstGeom>
          <a:noFill/>
          <a:ln>
            <a:noFill/>
          </a:ln>
        </p:spPr>
      </p:pic>
      <p:pic>
        <p:nvPicPr>
          <p:cNvPr id="128" name="Google Shape;128;p11"/>
          <p:cNvPicPr preferRelativeResize="0"/>
          <p:nvPr/>
        </p:nvPicPr>
        <p:blipFill>
          <a:blip r:embed="rId2">
            <a:alphaModFix/>
          </a:blip>
          <a:stretch>
            <a:fillRect/>
          </a:stretch>
        </p:blipFill>
        <p:spPr>
          <a:xfrm rot="6752324">
            <a:off x="3144583" y="4351794"/>
            <a:ext cx="1444337" cy="76196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gradFill>
          <a:gsLst>
            <a:gs pos="0">
              <a:schemeClr val="dk2"/>
            </a:gs>
            <a:gs pos="100000">
              <a:schemeClr val="lt2"/>
            </a:gs>
          </a:gsLst>
          <a:lin ang="18900044" scaled="0"/>
        </a:gradFill>
      </p:bgPr>
    </p:bg>
    <p:spTree>
      <p:nvGrpSpPr>
        <p:cNvPr id="130" name="Shape 130"/>
        <p:cNvGrpSpPr/>
        <p:nvPr/>
      </p:nvGrpSpPr>
      <p:grpSpPr>
        <a:xfrm>
          <a:off x="0" y="0"/>
          <a:ext cx="0" cy="0"/>
          <a:chOff x="0" y="0"/>
          <a:chExt cx="0" cy="0"/>
        </a:xfrm>
      </p:grpSpPr>
      <p:grpSp>
        <p:nvGrpSpPr>
          <p:cNvPr id="131" name="Google Shape;131;p13"/>
          <p:cNvGrpSpPr/>
          <p:nvPr/>
        </p:nvGrpSpPr>
        <p:grpSpPr>
          <a:xfrm>
            <a:off x="-2937950" y="-3732575"/>
            <a:ext cx="15187342" cy="12161690"/>
            <a:chOff x="-2937950" y="-3732575"/>
            <a:chExt cx="15187342" cy="12161690"/>
          </a:xfrm>
        </p:grpSpPr>
        <p:sp>
          <p:nvSpPr>
            <p:cNvPr id="132" name="Google Shape;132;p13"/>
            <p:cNvSpPr/>
            <p:nvPr/>
          </p:nvSpPr>
          <p:spPr>
            <a:xfrm rot="8100000">
              <a:off x="-3481908" y="-40044"/>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8100000">
              <a:off x="1580476" y="220358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8100000">
              <a:off x="6853143" y="4114315"/>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rot="8100000">
              <a:off x="-2094769" y="783739"/>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8100000">
              <a:off x="-1838857" y="457615"/>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rot="8100000">
              <a:off x="6211452" y="399191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3"/>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9" name="Google Shape;139;p13"/>
          <p:cNvSpPr txBox="1"/>
          <p:nvPr>
            <p:ph idx="2" type="title"/>
          </p:nvPr>
        </p:nvSpPr>
        <p:spPr>
          <a:xfrm>
            <a:off x="1772900" y="1828050"/>
            <a:ext cx="2632200" cy="42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 name="Google Shape;140;p13"/>
          <p:cNvSpPr txBox="1"/>
          <p:nvPr>
            <p:ph idx="1" type="subTitle"/>
          </p:nvPr>
        </p:nvSpPr>
        <p:spPr>
          <a:xfrm>
            <a:off x="1772899" y="2269457"/>
            <a:ext cx="217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13"/>
          <p:cNvSpPr txBox="1"/>
          <p:nvPr>
            <p:ph idx="3" type="title"/>
          </p:nvPr>
        </p:nvSpPr>
        <p:spPr>
          <a:xfrm>
            <a:off x="5816000" y="1828050"/>
            <a:ext cx="2632200" cy="42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2" name="Google Shape;142;p13"/>
          <p:cNvSpPr txBox="1"/>
          <p:nvPr>
            <p:ph idx="4" type="subTitle"/>
          </p:nvPr>
        </p:nvSpPr>
        <p:spPr>
          <a:xfrm>
            <a:off x="5815999" y="2269457"/>
            <a:ext cx="217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13"/>
          <p:cNvSpPr txBox="1"/>
          <p:nvPr>
            <p:ph idx="5" type="title"/>
          </p:nvPr>
        </p:nvSpPr>
        <p:spPr>
          <a:xfrm>
            <a:off x="1772900" y="3343450"/>
            <a:ext cx="2632200" cy="42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4" name="Google Shape;144;p13"/>
          <p:cNvSpPr txBox="1"/>
          <p:nvPr>
            <p:ph idx="6" type="subTitle"/>
          </p:nvPr>
        </p:nvSpPr>
        <p:spPr>
          <a:xfrm>
            <a:off x="1772899" y="3783962"/>
            <a:ext cx="217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13"/>
          <p:cNvSpPr txBox="1"/>
          <p:nvPr>
            <p:ph idx="7" type="title"/>
          </p:nvPr>
        </p:nvSpPr>
        <p:spPr>
          <a:xfrm>
            <a:off x="5816000" y="3343450"/>
            <a:ext cx="2632200" cy="426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 name="Google Shape;146;p13"/>
          <p:cNvSpPr txBox="1"/>
          <p:nvPr>
            <p:ph idx="8" type="subTitle"/>
          </p:nvPr>
        </p:nvSpPr>
        <p:spPr>
          <a:xfrm>
            <a:off x="5815999" y="3783962"/>
            <a:ext cx="2174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 name="Google Shape;147;p13"/>
          <p:cNvSpPr txBox="1"/>
          <p:nvPr>
            <p:ph hasCustomPrompt="1" idx="9" type="title"/>
          </p:nvPr>
        </p:nvSpPr>
        <p:spPr>
          <a:xfrm>
            <a:off x="762200" y="1829000"/>
            <a:ext cx="858300" cy="855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8" name="Google Shape;148;p13"/>
          <p:cNvSpPr txBox="1"/>
          <p:nvPr>
            <p:ph hasCustomPrompt="1" idx="13" type="title"/>
          </p:nvPr>
        </p:nvSpPr>
        <p:spPr>
          <a:xfrm>
            <a:off x="762250" y="3343450"/>
            <a:ext cx="858300" cy="855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49" name="Google Shape;149;p13"/>
          <p:cNvSpPr txBox="1"/>
          <p:nvPr>
            <p:ph hasCustomPrompt="1" idx="14" type="title"/>
          </p:nvPr>
        </p:nvSpPr>
        <p:spPr>
          <a:xfrm>
            <a:off x="4810800" y="1829000"/>
            <a:ext cx="858300" cy="855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0" name="Google Shape;150;p13"/>
          <p:cNvSpPr txBox="1"/>
          <p:nvPr>
            <p:ph hasCustomPrompt="1" idx="15" type="title"/>
          </p:nvPr>
        </p:nvSpPr>
        <p:spPr>
          <a:xfrm>
            <a:off x="4810800" y="3343450"/>
            <a:ext cx="858300" cy="855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1" name="Google Shape;151;p13"/>
          <p:cNvSpPr/>
          <p:nvPr/>
        </p:nvSpPr>
        <p:spPr>
          <a:xfrm rot="8100000">
            <a:off x="-1296074" y="944258"/>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dk2"/>
            </a:gs>
            <a:gs pos="100000">
              <a:schemeClr val="lt2"/>
            </a:gs>
          </a:gsLst>
          <a:lin ang="2698631" scaled="0"/>
        </a:gradFill>
      </p:bgPr>
    </p:bg>
    <p:spTree>
      <p:nvGrpSpPr>
        <p:cNvPr id="152" name="Shape 152"/>
        <p:cNvGrpSpPr/>
        <p:nvPr/>
      </p:nvGrpSpPr>
      <p:grpSpPr>
        <a:xfrm>
          <a:off x="0" y="0"/>
          <a:ext cx="0" cy="0"/>
          <a:chOff x="0" y="0"/>
          <a:chExt cx="0" cy="0"/>
        </a:xfrm>
      </p:grpSpPr>
      <p:sp>
        <p:nvSpPr>
          <p:cNvPr id="153" name="Google Shape;153;p14"/>
          <p:cNvSpPr txBox="1"/>
          <p:nvPr>
            <p:ph type="title"/>
          </p:nvPr>
        </p:nvSpPr>
        <p:spPr>
          <a:xfrm>
            <a:off x="2391888" y="3271738"/>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4" name="Google Shape;154;p14"/>
          <p:cNvSpPr txBox="1"/>
          <p:nvPr>
            <p:ph idx="1" type="subTitle"/>
          </p:nvPr>
        </p:nvSpPr>
        <p:spPr>
          <a:xfrm>
            <a:off x="2075850" y="2227250"/>
            <a:ext cx="4992300" cy="108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18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55" name="Google Shape;155;p14"/>
          <p:cNvGrpSpPr/>
          <p:nvPr/>
        </p:nvGrpSpPr>
        <p:grpSpPr>
          <a:xfrm>
            <a:off x="-1902724" y="-2803200"/>
            <a:ext cx="14372999" cy="12175200"/>
            <a:chOff x="-2131324" y="-2803200"/>
            <a:chExt cx="14372999" cy="12175200"/>
          </a:xfrm>
        </p:grpSpPr>
        <p:sp>
          <p:nvSpPr>
            <p:cNvPr id="156" name="Google Shape;156;p14"/>
            <p:cNvSpPr/>
            <p:nvPr/>
          </p:nvSpPr>
          <p:spPr>
            <a:xfrm rot="8100000">
              <a:off x="-2481958" y="88933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rot="8100000">
              <a:off x="3133651" y="340183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rot="8100000">
              <a:off x="6211443" y="328784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rot="8100000">
              <a:off x="-1849794" y="799864"/>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rot="8100000">
              <a:off x="-2131925" y="-341717"/>
              <a:ext cx="7104302"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rot="8100000">
              <a:off x="6211452" y="399191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 name="Google Shape;162;p14"/>
          <p:cNvPicPr preferRelativeResize="0"/>
          <p:nvPr/>
        </p:nvPicPr>
        <p:blipFill>
          <a:blip r:embed="rId2">
            <a:alphaModFix/>
          </a:blip>
          <a:stretch>
            <a:fillRect/>
          </a:stretch>
        </p:blipFill>
        <p:spPr>
          <a:xfrm rot="1791429">
            <a:off x="8075083" y="2389419"/>
            <a:ext cx="1444337" cy="761963"/>
          </a:xfrm>
          <a:prstGeom prst="rect">
            <a:avLst/>
          </a:prstGeom>
          <a:noFill/>
          <a:ln>
            <a:noFill/>
          </a:ln>
        </p:spPr>
      </p:pic>
      <p:pic>
        <p:nvPicPr>
          <p:cNvPr id="163" name="Google Shape;163;p14"/>
          <p:cNvPicPr preferRelativeResize="0"/>
          <p:nvPr/>
        </p:nvPicPr>
        <p:blipFill>
          <a:blip r:embed="rId2">
            <a:alphaModFix/>
          </a:blip>
          <a:stretch>
            <a:fillRect/>
          </a:stretch>
        </p:blipFill>
        <p:spPr>
          <a:xfrm rot="-8099955">
            <a:off x="492132" y="158420"/>
            <a:ext cx="1444337" cy="761962"/>
          </a:xfrm>
          <a:prstGeom prst="rect">
            <a:avLst/>
          </a:prstGeom>
          <a:noFill/>
          <a:ln>
            <a:noFill/>
          </a:ln>
        </p:spPr>
      </p:pic>
      <p:pic>
        <p:nvPicPr>
          <p:cNvPr id="164" name="Google Shape;164;p14"/>
          <p:cNvPicPr preferRelativeResize="0"/>
          <p:nvPr/>
        </p:nvPicPr>
        <p:blipFill>
          <a:blip r:embed="rId2">
            <a:alphaModFix/>
          </a:blip>
          <a:stretch>
            <a:fillRect/>
          </a:stretch>
        </p:blipFill>
        <p:spPr>
          <a:xfrm rot="6320095">
            <a:off x="1375433" y="4223119"/>
            <a:ext cx="1444337" cy="76196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gradFill>
          <a:gsLst>
            <a:gs pos="0">
              <a:schemeClr val="dk2"/>
            </a:gs>
            <a:gs pos="100000">
              <a:schemeClr val="lt2"/>
            </a:gs>
          </a:gsLst>
          <a:lin ang="2698631" scaled="0"/>
        </a:gradFill>
      </p:bgPr>
    </p:bg>
    <p:spTree>
      <p:nvGrpSpPr>
        <p:cNvPr id="165" name="Shape 165"/>
        <p:cNvGrpSpPr/>
        <p:nvPr/>
      </p:nvGrpSpPr>
      <p:grpSpPr>
        <a:xfrm>
          <a:off x="0" y="0"/>
          <a:ext cx="0" cy="0"/>
          <a:chOff x="0" y="0"/>
          <a:chExt cx="0" cy="0"/>
        </a:xfrm>
      </p:grpSpPr>
      <p:grpSp>
        <p:nvGrpSpPr>
          <p:cNvPr id="166" name="Google Shape;166;p15"/>
          <p:cNvGrpSpPr/>
          <p:nvPr/>
        </p:nvGrpSpPr>
        <p:grpSpPr>
          <a:xfrm>
            <a:off x="-3312975" y="-3266425"/>
            <a:ext cx="15418517" cy="12099025"/>
            <a:chOff x="-3312975" y="-3266425"/>
            <a:chExt cx="15418517" cy="12099025"/>
          </a:xfrm>
        </p:grpSpPr>
        <p:sp>
          <p:nvSpPr>
            <p:cNvPr id="167" name="Google Shape;167;p15"/>
            <p:cNvSpPr/>
            <p:nvPr/>
          </p:nvSpPr>
          <p:spPr>
            <a:xfrm rot="8100000">
              <a:off x="-1838857" y="365415"/>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rot="8100000">
              <a:off x="-3856933" y="426106"/>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rot="8100000">
              <a:off x="2499676" y="286243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rot="8100000">
              <a:off x="6709293" y="406889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rot="8100000">
              <a:off x="-2021244" y="647464"/>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rot="8100000">
              <a:off x="6709302" y="448976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5"/>
          <p:cNvSpPr txBox="1"/>
          <p:nvPr>
            <p:ph type="title"/>
          </p:nvPr>
        </p:nvSpPr>
        <p:spPr>
          <a:xfrm>
            <a:off x="713100" y="1003163"/>
            <a:ext cx="3075900" cy="2210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74" name="Google Shape;174;p15"/>
          <p:cNvSpPr txBox="1"/>
          <p:nvPr>
            <p:ph idx="1" type="subTitle"/>
          </p:nvPr>
        </p:nvSpPr>
        <p:spPr>
          <a:xfrm>
            <a:off x="713100" y="3213625"/>
            <a:ext cx="3852000" cy="92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75" name="Google Shape;175;p15"/>
          <p:cNvPicPr preferRelativeResize="0"/>
          <p:nvPr/>
        </p:nvPicPr>
        <p:blipFill>
          <a:blip r:embed="rId2">
            <a:alphaModFix/>
          </a:blip>
          <a:stretch>
            <a:fillRect/>
          </a:stretch>
        </p:blipFill>
        <p:spPr>
          <a:xfrm rot="6937018">
            <a:off x="-66404" y="4322269"/>
            <a:ext cx="1444336" cy="761962"/>
          </a:xfrm>
          <a:prstGeom prst="rect">
            <a:avLst/>
          </a:prstGeom>
          <a:noFill/>
          <a:ln>
            <a:noFill/>
          </a:ln>
        </p:spPr>
      </p:pic>
      <p:pic>
        <p:nvPicPr>
          <p:cNvPr id="176" name="Google Shape;176;p15"/>
          <p:cNvPicPr preferRelativeResize="0"/>
          <p:nvPr/>
        </p:nvPicPr>
        <p:blipFill>
          <a:blip r:embed="rId2">
            <a:alphaModFix/>
          </a:blip>
          <a:stretch>
            <a:fillRect/>
          </a:stretch>
        </p:blipFill>
        <p:spPr>
          <a:xfrm rot="-7968671">
            <a:off x="3681858" y="-32906"/>
            <a:ext cx="1444336" cy="76196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bg>
      <p:bgPr>
        <a:gradFill>
          <a:gsLst>
            <a:gs pos="0">
              <a:schemeClr val="dk2"/>
            </a:gs>
            <a:gs pos="100000">
              <a:schemeClr val="lt2"/>
            </a:gs>
          </a:gsLst>
          <a:lin ang="0" scaled="0"/>
        </a:gradFill>
      </p:bgPr>
    </p:bg>
    <p:spTree>
      <p:nvGrpSpPr>
        <p:cNvPr id="177" name="Shape 177"/>
        <p:cNvGrpSpPr/>
        <p:nvPr/>
      </p:nvGrpSpPr>
      <p:grpSpPr>
        <a:xfrm>
          <a:off x="0" y="0"/>
          <a:ext cx="0" cy="0"/>
          <a:chOff x="0" y="0"/>
          <a:chExt cx="0" cy="0"/>
        </a:xfrm>
      </p:grpSpPr>
      <p:grpSp>
        <p:nvGrpSpPr>
          <p:cNvPr id="178" name="Google Shape;178;p16"/>
          <p:cNvGrpSpPr/>
          <p:nvPr/>
        </p:nvGrpSpPr>
        <p:grpSpPr>
          <a:xfrm>
            <a:off x="-2131208" y="-1951975"/>
            <a:ext cx="14978408" cy="11624475"/>
            <a:chOff x="-2131208" y="-1951975"/>
            <a:chExt cx="14978408" cy="11624475"/>
          </a:xfrm>
        </p:grpSpPr>
        <p:sp>
          <p:nvSpPr>
            <p:cNvPr id="179" name="Google Shape;179;p16"/>
            <p:cNvSpPr/>
            <p:nvPr/>
          </p:nvSpPr>
          <p:spPr>
            <a:xfrm rot="8100000">
              <a:off x="-1838857" y="365415"/>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rot="8100000">
              <a:off x="-1685233" y="1740556"/>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rot="8100000">
              <a:off x="3739176" y="370233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rot="8100000">
              <a:off x="6709293" y="406889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8100000">
              <a:off x="-1434069" y="782389"/>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rot="8100000">
              <a:off x="6709302" y="448976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6"/>
          <p:cNvSpPr txBox="1"/>
          <p:nvPr>
            <p:ph type="title"/>
          </p:nvPr>
        </p:nvSpPr>
        <p:spPr>
          <a:xfrm>
            <a:off x="4849800" y="1874550"/>
            <a:ext cx="341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6" name="Google Shape;186;p16"/>
          <p:cNvSpPr txBox="1"/>
          <p:nvPr>
            <p:ph idx="1" type="subTitle"/>
          </p:nvPr>
        </p:nvSpPr>
        <p:spPr>
          <a:xfrm>
            <a:off x="4849800" y="2447250"/>
            <a:ext cx="3410400" cy="8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87" name="Google Shape;187;p16"/>
          <p:cNvPicPr preferRelativeResize="0"/>
          <p:nvPr/>
        </p:nvPicPr>
        <p:blipFill>
          <a:blip r:embed="rId2">
            <a:alphaModFix/>
          </a:blip>
          <a:stretch>
            <a:fillRect/>
          </a:stretch>
        </p:blipFill>
        <p:spPr>
          <a:xfrm rot="3200435">
            <a:off x="8193734" y="4223118"/>
            <a:ext cx="1444335" cy="761962"/>
          </a:xfrm>
          <a:prstGeom prst="rect">
            <a:avLst/>
          </a:prstGeom>
          <a:noFill/>
          <a:ln>
            <a:noFill/>
          </a:ln>
        </p:spPr>
      </p:pic>
      <p:pic>
        <p:nvPicPr>
          <p:cNvPr id="188" name="Google Shape;188;p16"/>
          <p:cNvPicPr preferRelativeResize="0"/>
          <p:nvPr/>
        </p:nvPicPr>
        <p:blipFill>
          <a:blip r:embed="rId2">
            <a:alphaModFix/>
          </a:blip>
          <a:stretch>
            <a:fillRect/>
          </a:stretch>
        </p:blipFill>
        <p:spPr>
          <a:xfrm rot="6937018">
            <a:off x="3823196" y="4299319"/>
            <a:ext cx="1444336" cy="761962"/>
          </a:xfrm>
          <a:prstGeom prst="rect">
            <a:avLst/>
          </a:prstGeom>
          <a:noFill/>
          <a:ln>
            <a:noFill/>
          </a:ln>
        </p:spPr>
      </p:pic>
      <p:pic>
        <p:nvPicPr>
          <p:cNvPr id="189" name="Google Shape;189;p16"/>
          <p:cNvPicPr preferRelativeResize="0"/>
          <p:nvPr/>
        </p:nvPicPr>
        <p:blipFill>
          <a:blip r:embed="rId2">
            <a:alphaModFix/>
          </a:blip>
          <a:stretch>
            <a:fillRect/>
          </a:stretch>
        </p:blipFill>
        <p:spPr>
          <a:xfrm rot="-7968671">
            <a:off x="5185546" y="14769"/>
            <a:ext cx="1444336" cy="76196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bg>
      <p:bgPr>
        <a:gradFill>
          <a:gsLst>
            <a:gs pos="0">
              <a:schemeClr val="dk2"/>
            </a:gs>
            <a:gs pos="100000">
              <a:schemeClr val="lt2"/>
            </a:gs>
          </a:gsLst>
          <a:lin ang="13500032" scaled="0"/>
        </a:gradFill>
      </p:bgPr>
    </p:bg>
    <p:spTree>
      <p:nvGrpSpPr>
        <p:cNvPr id="190" name="Shape 190"/>
        <p:cNvGrpSpPr/>
        <p:nvPr/>
      </p:nvGrpSpPr>
      <p:grpSpPr>
        <a:xfrm>
          <a:off x="0" y="0"/>
          <a:ext cx="0" cy="0"/>
          <a:chOff x="0" y="0"/>
          <a:chExt cx="0" cy="0"/>
        </a:xfrm>
      </p:grpSpPr>
      <p:grpSp>
        <p:nvGrpSpPr>
          <p:cNvPr id="191" name="Google Shape;191;p17"/>
          <p:cNvGrpSpPr/>
          <p:nvPr/>
        </p:nvGrpSpPr>
        <p:grpSpPr>
          <a:xfrm>
            <a:off x="-2767950" y="-2390925"/>
            <a:ext cx="15204700" cy="12369975"/>
            <a:chOff x="-2767950" y="-2390925"/>
            <a:chExt cx="15204700" cy="12369975"/>
          </a:xfrm>
        </p:grpSpPr>
        <p:grpSp>
          <p:nvGrpSpPr>
            <p:cNvPr id="192" name="Google Shape;192;p17"/>
            <p:cNvGrpSpPr/>
            <p:nvPr/>
          </p:nvGrpSpPr>
          <p:grpSpPr>
            <a:xfrm>
              <a:off x="-2767950" y="-2390925"/>
              <a:ext cx="15204700" cy="12003725"/>
              <a:chOff x="-2767950" y="-2390925"/>
              <a:chExt cx="15204700" cy="12003725"/>
            </a:xfrm>
          </p:grpSpPr>
          <p:sp>
            <p:nvSpPr>
              <p:cNvPr id="193" name="Google Shape;193;p17"/>
              <p:cNvSpPr/>
              <p:nvPr/>
            </p:nvSpPr>
            <p:spPr>
              <a:xfrm rot="8100000">
                <a:off x="-3311908" y="130160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rot="8100000">
                <a:off x="3328726" y="36426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rot="8100000">
                <a:off x="6535293" y="37259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7"/>
            <p:cNvSpPr/>
            <p:nvPr/>
          </p:nvSpPr>
          <p:spPr>
            <a:xfrm rot="8100000">
              <a:off x="169142" y="292168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7"/>
          <p:cNvSpPr txBox="1"/>
          <p:nvPr>
            <p:ph type="title"/>
          </p:nvPr>
        </p:nvSpPr>
        <p:spPr>
          <a:xfrm>
            <a:off x="1038375" y="1874550"/>
            <a:ext cx="341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1" name="Google Shape;201;p17"/>
          <p:cNvSpPr txBox="1"/>
          <p:nvPr>
            <p:ph idx="1" type="subTitle"/>
          </p:nvPr>
        </p:nvSpPr>
        <p:spPr>
          <a:xfrm>
            <a:off x="1038375" y="2447250"/>
            <a:ext cx="3410400" cy="8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02" name="Google Shape;202;p17"/>
          <p:cNvPicPr preferRelativeResize="0"/>
          <p:nvPr/>
        </p:nvPicPr>
        <p:blipFill>
          <a:blip r:embed="rId2">
            <a:alphaModFix/>
          </a:blip>
          <a:stretch>
            <a:fillRect/>
          </a:stretch>
        </p:blipFill>
        <p:spPr>
          <a:xfrm rot="1791429">
            <a:off x="8075083" y="1768769"/>
            <a:ext cx="1444337" cy="761963"/>
          </a:xfrm>
          <a:prstGeom prst="rect">
            <a:avLst/>
          </a:prstGeom>
          <a:noFill/>
          <a:ln>
            <a:noFill/>
          </a:ln>
        </p:spPr>
      </p:pic>
      <p:pic>
        <p:nvPicPr>
          <p:cNvPr id="203" name="Google Shape;203;p17"/>
          <p:cNvPicPr preferRelativeResize="0"/>
          <p:nvPr/>
        </p:nvPicPr>
        <p:blipFill>
          <a:blip r:embed="rId2">
            <a:alphaModFix/>
          </a:blip>
          <a:stretch>
            <a:fillRect/>
          </a:stretch>
        </p:blipFill>
        <p:spPr>
          <a:xfrm rot="-6908399">
            <a:off x="4541282" y="158420"/>
            <a:ext cx="1444337" cy="761962"/>
          </a:xfrm>
          <a:prstGeom prst="rect">
            <a:avLst/>
          </a:prstGeom>
          <a:noFill/>
          <a:ln>
            <a:noFill/>
          </a:ln>
        </p:spPr>
      </p:pic>
      <p:pic>
        <p:nvPicPr>
          <p:cNvPr id="204" name="Google Shape;204;p17"/>
          <p:cNvPicPr preferRelativeResize="0"/>
          <p:nvPr/>
        </p:nvPicPr>
        <p:blipFill>
          <a:blip r:embed="rId2">
            <a:alphaModFix/>
          </a:blip>
          <a:stretch>
            <a:fillRect/>
          </a:stretch>
        </p:blipFill>
        <p:spPr>
          <a:xfrm rot="6320095">
            <a:off x="6261458" y="4223119"/>
            <a:ext cx="1444337" cy="76196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bg>
      <p:bgPr>
        <a:gradFill>
          <a:gsLst>
            <a:gs pos="0">
              <a:schemeClr val="dk2"/>
            </a:gs>
            <a:gs pos="100000">
              <a:schemeClr val="lt2"/>
            </a:gs>
          </a:gsLst>
          <a:lin ang="18900732" scaled="0"/>
        </a:gradFill>
      </p:bgPr>
    </p:bg>
    <p:spTree>
      <p:nvGrpSpPr>
        <p:cNvPr id="205" name="Shape 205"/>
        <p:cNvGrpSpPr/>
        <p:nvPr/>
      </p:nvGrpSpPr>
      <p:grpSpPr>
        <a:xfrm>
          <a:off x="0" y="0"/>
          <a:ext cx="0" cy="0"/>
          <a:chOff x="0" y="0"/>
          <a:chExt cx="0" cy="0"/>
        </a:xfrm>
      </p:grpSpPr>
      <p:sp>
        <p:nvSpPr>
          <p:cNvPr id="206" name="Google Shape;206;p18"/>
          <p:cNvSpPr txBox="1"/>
          <p:nvPr>
            <p:ph type="title"/>
          </p:nvPr>
        </p:nvSpPr>
        <p:spPr>
          <a:xfrm>
            <a:off x="4342213" y="1874550"/>
            <a:ext cx="3410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7" name="Google Shape;207;p18"/>
          <p:cNvSpPr txBox="1"/>
          <p:nvPr>
            <p:ph idx="1" type="subTitle"/>
          </p:nvPr>
        </p:nvSpPr>
        <p:spPr>
          <a:xfrm>
            <a:off x="4342213" y="2447250"/>
            <a:ext cx="3410400" cy="8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8" name="Google Shape;208;p18"/>
          <p:cNvGrpSpPr/>
          <p:nvPr/>
        </p:nvGrpSpPr>
        <p:grpSpPr>
          <a:xfrm>
            <a:off x="-1674124" y="-2593650"/>
            <a:ext cx="14372999" cy="12175200"/>
            <a:chOff x="-2131324" y="-2803200"/>
            <a:chExt cx="14372999" cy="12175200"/>
          </a:xfrm>
        </p:grpSpPr>
        <p:sp>
          <p:nvSpPr>
            <p:cNvPr id="209" name="Google Shape;209;p18"/>
            <p:cNvSpPr/>
            <p:nvPr/>
          </p:nvSpPr>
          <p:spPr>
            <a:xfrm rot="8100000">
              <a:off x="-2481958" y="88933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rot="8100000">
              <a:off x="3133651" y="340183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rot="8100000">
              <a:off x="6211443" y="328784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rot="8100000">
              <a:off x="-1849794" y="799864"/>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rot="8100000">
              <a:off x="-2131925" y="-341717"/>
              <a:ext cx="7104302"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rot="8100000">
              <a:off x="6211452" y="399191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8"/>
          <p:cNvSpPr/>
          <p:nvPr/>
        </p:nvSpPr>
        <p:spPr>
          <a:xfrm rot="8100000">
            <a:off x="-543958" y="117568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18"/>
          <p:cNvPicPr preferRelativeResize="0"/>
          <p:nvPr/>
        </p:nvPicPr>
        <p:blipFill>
          <a:blip r:embed="rId2">
            <a:alphaModFix/>
          </a:blip>
          <a:stretch>
            <a:fillRect/>
          </a:stretch>
        </p:blipFill>
        <p:spPr>
          <a:xfrm rot="1791429">
            <a:off x="8075083" y="1046669"/>
            <a:ext cx="1444337" cy="761963"/>
          </a:xfrm>
          <a:prstGeom prst="rect">
            <a:avLst/>
          </a:prstGeom>
          <a:noFill/>
          <a:ln>
            <a:noFill/>
          </a:ln>
        </p:spPr>
      </p:pic>
      <p:pic>
        <p:nvPicPr>
          <p:cNvPr id="217" name="Google Shape;217;p18"/>
          <p:cNvPicPr preferRelativeResize="0"/>
          <p:nvPr/>
        </p:nvPicPr>
        <p:blipFill>
          <a:blip r:embed="rId2">
            <a:alphaModFix/>
          </a:blip>
          <a:stretch>
            <a:fillRect/>
          </a:stretch>
        </p:blipFill>
        <p:spPr>
          <a:xfrm rot="-8850493">
            <a:off x="-375517" y="617194"/>
            <a:ext cx="1444337" cy="761962"/>
          </a:xfrm>
          <a:prstGeom prst="rect">
            <a:avLst/>
          </a:prstGeom>
          <a:noFill/>
          <a:ln>
            <a:noFill/>
          </a:ln>
        </p:spPr>
      </p:pic>
      <p:pic>
        <p:nvPicPr>
          <p:cNvPr id="218" name="Google Shape;218;p18"/>
          <p:cNvPicPr preferRelativeResize="0"/>
          <p:nvPr/>
        </p:nvPicPr>
        <p:blipFill>
          <a:blip r:embed="rId2">
            <a:alphaModFix/>
          </a:blip>
          <a:stretch>
            <a:fillRect/>
          </a:stretch>
        </p:blipFill>
        <p:spPr>
          <a:xfrm rot="6320095">
            <a:off x="2794358" y="4223119"/>
            <a:ext cx="1444337" cy="76196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gradFill>
          <a:gsLst>
            <a:gs pos="0">
              <a:schemeClr val="dk2"/>
            </a:gs>
            <a:gs pos="100000">
              <a:schemeClr val="lt2"/>
            </a:gs>
          </a:gsLst>
          <a:lin ang="10801400" scaled="0"/>
        </a:gradFill>
      </p:bgPr>
    </p:bg>
    <p:spTree>
      <p:nvGrpSpPr>
        <p:cNvPr id="219" name="Shape 219"/>
        <p:cNvGrpSpPr/>
        <p:nvPr/>
      </p:nvGrpSpPr>
      <p:grpSpPr>
        <a:xfrm>
          <a:off x="0" y="0"/>
          <a:ext cx="0" cy="0"/>
          <a:chOff x="0" y="0"/>
          <a:chExt cx="0" cy="0"/>
        </a:xfrm>
      </p:grpSpPr>
      <p:sp>
        <p:nvSpPr>
          <p:cNvPr id="220" name="Google Shape;220;p19"/>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1" name="Google Shape;221;p19"/>
          <p:cNvSpPr txBox="1"/>
          <p:nvPr>
            <p:ph idx="2" type="title"/>
          </p:nvPr>
        </p:nvSpPr>
        <p:spPr>
          <a:xfrm>
            <a:off x="937700" y="1962475"/>
            <a:ext cx="21753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19"/>
          <p:cNvSpPr txBox="1"/>
          <p:nvPr>
            <p:ph idx="1" type="subTitle"/>
          </p:nvPr>
        </p:nvSpPr>
        <p:spPr>
          <a:xfrm>
            <a:off x="937700" y="235250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 name="Google Shape;223;p19"/>
          <p:cNvSpPr txBox="1"/>
          <p:nvPr>
            <p:ph idx="3" type="title"/>
          </p:nvPr>
        </p:nvSpPr>
        <p:spPr>
          <a:xfrm>
            <a:off x="3484421" y="1962475"/>
            <a:ext cx="21753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4" name="Google Shape;224;p19"/>
          <p:cNvSpPr txBox="1"/>
          <p:nvPr>
            <p:ph idx="4" type="subTitle"/>
          </p:nvPr>
        </p:nvSpPr>
        <p:spPr>
          <a:xfrm>
            <a:off x="3484421" y="235250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 name="Google Shape;225;p19"/>
          <p:cNvSpPr txBox="1"/>
          <p:nvPr>
            <p:ph idx="5" type="title"/>
          </p:nvPr>
        </p:nvSpPr>
        <p:spPr>
          <a:xfrm>
            <a:off x="6031149" y="1962475"/>
            <a:ext cx="21753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6" name="Google Shape;226;p19"/>
          <p:cNvSpPr txBox="1"/>
          <p:nvPr>
            <p:ph idx="6" type="subTitle"/>
          </p:nvPr>
        </p:nvSpPr>
        <p:spPr>
          <a:xfrm>
            <a:off x="6031149" y="235250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27" name="Google Shape;227;p19"/>
          <p:cNvGrpSpPr/>
          <p:nvPr/>
        </p:nvGrpSpPr>
        <p:grpSpPr>
          <a:xfrm>
            <a:off x="-2817000" y="-3286275"/>
            <a:ext cx="15908050" cy="13128525"/>
            <a:chOff x="-2817000" y="-3286275"/>
            <a:chExt cx="15908050" cy="13128525"/>
          </a:xfrm>
        </p:grpSpPr>
        <p:sp>
          <p:nvSpPr>
            <p:cNvPr id="228" name="Google Shape;228;p19"/>
            <p:cNvSpPr/>
            <p:nvPr/>
          </p:nvSpPr>
          <p:spPr>
            <a:xfrm rot="8100000">
              <a:off x="-3360958" y="40625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rot="8100000">
              <a:off x="3983026" y="387208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rot="8100000">
              <a:off x="6687693" y="38783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rot="8100000">
              <a:off x="-2935757" y="1076539"/>
              <a:ext cx="6635914"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rot="8100000">
              <a:off x="-1573111" y="-293417"/>
              <a:ext cx="6428873"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rot="8100000">
              <a:off x="6592452" y="4859067"/>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rot="8100000">
              <a:off x="1506526" y="1724120"/>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2">
    <p:bg>
      <p:bgPr>
        <a:gradFill>
          <a:gsLst>
            <a:gs pos="0">
              <a:schemeClr val="dk2"/>
            </a:gs>
            <a:gs pos="100000">
              <a:schemeClr val="lt2"/>
            </a:gs>
          </a:gsLst>
          <a:lin ang="13500032" scaled="0"/>
        </a:gradFill>
      </p:bgPr>
    </p:bg>
    <p:spTree>
      <p:nvGrpSpPr>
        <p:cNvPr id="235" name="Shape 235"/>
        <p:cNvGrpSpPr/>
        <p:nvPr/>
      </p:nvGrpSpPr>
      <p:grpSpPr>
        <a:xfrm>
          <a:off x="0" y="0"/>
          <a:ext cx="0" cy="0"/>
          <a:chOff x="0" y="0"/>
          <a:chExt cx="0" cy="0"/>
        </a:xfrm>
      </p:grpSpPr>
      <p:grpSp>
        <p:nvGrpSpPr>
          <p:cNvPr id="236" name="Google Shape;236;p20"/>
          <p:cNvGrpSpPr/>
          <p:nvPr/>
        </p:nvGrpSpPr>
        <p:grpSpPr>
          <a:xfrm>
            <a:off x="-2055675" y="-2409975"/>
            <a:ext cx="13987217" cy="10899175"/>
            <a:chOff x="-2055675" y="-2409975"/>
            <a:chExt cx="13987217" cy="10899175"/>
          </a:xfrm>
        </p:grpSpPr>
        <p:sp>
          <p:nvSpPr>
            <p:cNvPr id="237" name="Google Shape;237;p20"/>
            <p:cNvSpPr/>
            <p:nvPr/>
          </p:nvSpPr>
          <p:spPr>
            <a:xfrm rot="8100000">
              <a:off x="-2599633" y="128255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rot="8100000">
              <a:off x="1461501" y="25190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rot="8100000">
              <a:off x="6535293" y="37259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0"/>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4" name="Google Shape;244;p20"/>
          <p:cNvSpPr txBox="1"/>
          <p:nvPr>
            <p:ph idx="2" type="title"/>
          </p:nvPr>
        </p:nvSpPr>
        <p:spPr>
          <a:xfrm>
            <a:off x="1647150" y="12262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5" name="Google Shape;245;p20"/>
          <p:cNvSpPr txBox="1"/>
          <p:nvPr>
            <p:ph idx="1" type="subTitle"/>
          </p:nvPr>
        </p:nvSpPr>
        <p:spPr>
          <a:xfrm>
            <a:off x="1647150" y="39486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6" name="Google Shape;246;p20"/>
          <p:cNvSpPr txBox="1"/>
          <p:nvPr>
            <p:ph idx="3" type="title"/>
          </p:nvPr>
        </p:nvSpPr>
        <p:spPr>
          <a:xfrm>
            <a:off x="5321696" y="12262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 name="Google Shape;247;p20"/>
          <p:cNvSpPr txBox="1"/>
          <p:nvPr>
            <p:ph idx="4" type="subTitle"/>
          </p:nvPr>
        </p:nvSpPr>
        <p:spPr>
          <a:xfrm>
            <a:off x="5321700" y="3948650"/>
            <a:ext cx="2175300" cy="66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48" name="Google Shape;248;p20"/>
          <p:cNvPicPr preferRelativeResize="0"/>
          <p:nvPr/>
        </p:nvPicPr>
        <p:blipFill>
          <a:blip r:embed="rId2">
            <a:alphaModFix/>
          </a:blip>
          <a:stretch>
            <a:fillRect/>
          </a:stretch>
        </p:blipFill>
        <p:spPr>
          <a:xfrm rot="5248545">
            <a:off x="3819483" y="4223118"/>
            <a:ext cx="1444335" cy="761963"/>
          </a:xfrm>
          <a:prstGeom prst="rect">
            <a:avLst/>
          </a:prstGeom>
          <a:noFill/>
          <a:ln>
            <a:noFill/>
          </a:ln>
        </p:spPr>
      </p:pic>
      <p:pic>
        <p:nvPicPr>
          <p:cNvPr id="249" name="Google Shape;249;p20"/>
          <p:cNvPicPr preferRelativeResize="0"/>
          <p:nvPr/>
        </p:nvPicPr>
        <p:blipFill>
          <a:blip r:embed="rId2">
            <a:alphaModFix/>
          </a:blip>
          <a:stretch>
            <a:fillRect/>
          </a:stretch>
        </p:blipFill>
        <p:spPr>
          <a:xfrm rot="2254909">
            <a:off x="8060384" y="1109119"/>
            <a:ext cx="1444335" cy="761962"/>
          </a:xfrm>
          <a:prstGeom prst="rect">
            <a:avLst/>
          </a:prstGeom>
          <a:noFill/>
          <a:ln>
            <a:noFill/>
          </a:ln>
        </p:spPr>
      </p:pic>
      <p:pic>
        <p:nvPicPr>
          <p:cNvPr id="250" name="Google Shape;250;p20"/>
          <p:cNvPicPr preferRelativeResize="0"/>
          <p:nvPr/>
        </p:nvPicPr>
        <p:blipFill>
          <a:blip r:embed="rId2">
            <a:alphaModFix/>
          </a:blip>
          <a:stretch>
            <a:fillRect/>
          </a:stretch>
        </p:blipFill>
        <p:spPr>
          <a:xfrm rot="9059953">
            <a:off x="-243691" y="158419"/>
            <a:ext cx="1444335" cy="76196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2"/>
            </a:gs>
            <a:gs pos="100000">
              <a:schemeClr val="lt2"/>
            </a:gs>
          </a:gsLst>
          <a:lin ang="2700006" scaled="0"/>
        </a:gradFill>
      </p:bgPr>
    </p:bg>
    <p:spTree>
      <p:nvGrpSpPr>
        <p:cNvPr id="20" name="Shape 20"/>
        <p:cNvGrpSpPr/>
        <p:nvPr/>
      </p:nvGrpSpPr>
      <p:grpSpPr>
        <a:xfrm>
          <a:off x="0" y="0"/>
          <a:ext cx="0" cy="0"/>
          <a:chOff x="0" y="0"/>
          <a:chExt cx="0" cy="0"/>
        </a:xfrm>
      </p:grpSpPr>
      <p:grpSp>
        <p:nvGrpSpPr>
          <p:cNvPr id="21" name="Google Shape;21;p3"/>
          <p:cNvGrpSpPr/>
          <p:nvPr/>
        </p:nvGrpSpPr>
        <p:grpSpPr>
          <a:xfrm>
            <a:off x="-2360475" y="-3019575"/>
            <a:ext cx="13968167" cy="11530950"/>
            <a:chOff x="-2360475" y="-3019575"/>
            <a:chExt cx="13968167" cy="11530950"/>
          </a:xfrm>
        </p:grpSpPr>
        <p:sp>
          <p:nvSpPr>
            <p:cNvPr id="22" name="Google Shape;22;p3"/>
            <p:cNvSpPr/>
            <p:nvPr/>
          </p:nvSpPr>
          <p:spPr>
            <a:xfrm rot="8100000">
              <a:off x="-1838857" y="365415"/>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8100000">
              <a:off x="-2904433" y="672956"/>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8100000">
              <a:off x="2181151" y="2541208"/>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8100000">
              <a:off x="6211443" y="328784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8100000">
              <a:off x="-1849794" y="799864"/>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8100000">
              <a:off x="6211452" y="399191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3"/>
          <p:cNvSpPr txBox="1"/>
          <p:nvPr>
            <p:ph type="title"/>
          </p:nvPr>
        </p:nvSpPr>
        <p:spPr>
          <a:xfrm>
            <a:off x="713100" y="2242950"/>
            <a:ext cx="4001100" cy="146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2109350" y="1135950"/>
            <a:ext cx="1208700" cy="10308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 name="Google Shape;30;p3"/>
          <p:cNvSpPr txBox="1"/>
          <p:nvPr>
            <p:ph idx="1" type="subTitle"/>
          </p:nvPr>
        </p:nvSpPr>
        <p:spPr>
          <a:xfrm>
            <a:off x="713100" y="3704550"/>
            <a:ext cx="4001100" cy="41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bg>
      <p:bgPr>
        <a:gradFill>
          <a:gsLst>
            <a:gs pos="0">
              <a:schemeClr val="dk2"/>
            </a:gs>
            <a:gs pos="100000">
              <a:schemeClr val="lt2"/>
            </a:gs>
          </a:gsLst>
          <a:lin ang="13500032" scaled="0"/>
        </a:gradFill>
      </p:bgPr>
    </p:bg>
    <p:spTree>
      <p:nvGrpSpPr>
        <p:cNvPr id="251" name="Shape 251"/>
        <p:cNvGrpSpPr/>
        <p:nvPr/>
      </p:nvGrpSpPr>
      <p:grpSpPr>
        <a:xfrm>
          <a:off x="0" y="0"/>
          <a:ext cx="0" cy="0"/>
          <a:chOff x="0" y="0"/>
          <a:chExt cx="0" cy="0"/>
        </a:xfrm>
      </p:grpSpPr>
      <p:grpSp>
        <p:nvGrpSpPr>
          <p:cNvPr id="252" name="Google Shape;252;p21"/>
          <p:cNvGrpSpPr/>
          <p:nvPr/>
        </p:nvGrpSpPr>
        <p:grpSpPr>
          <a:xfrm>
            <a:off x="-2888375" y="-2709112"/>
            <a:ext cx="15629925" cy="12653813"/>
            <a:chOff x="-2888375" y="-2709112"/>
            <a:chExt cx="15629925" cy="12653813"/>
          </a:xfrm>
        </p:grpSpPr>
        <p:sp>
          <p:nvSpPr>
            <p:cNvPr id="253" name="Google Shape;253;p21"/>
            <p:cNvSpPr/>
            <p:nvPr/>
          </p:nvSpPr>
          <p:spPr>
            <a:xfrm rot="8100000">
              <a:off x="-3432333" y="983418"/>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rot="8100000">
              <a:off x="3633526" y="39745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rot="8100000">
              <a:off x="6535293" y="37259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1"/>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0" name="Google Shape;260;p21"/>
          <p:cNvSpPr txBox="1"/>
          <p:nvPr>
            <p:ph idx="2" type="title"/>
          </p:nvPr>
        </p:nvSpPr>
        <p:spPr>
          <a:xfrm>
            <a:off x="937700" y="2195801"/>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1" name="Google Shape;261;p21"/>
          <p:cNvSpPr txBox="1"/>
          <p:nvPr>
            <p:ph idx="1" type="subTitle"/>
          </p:nvPr>
        </p:nvSpPr>
        <p:spPr>
          <a:xfrm>
            <a:off x="937700" y="2647301"/>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2" name="Google Shape;262;p21"/>
          <p:cNvSpPr txBox="1"/>
          <p:nvPr>
            <p:ph idx="3" type="title"/>
          </p:nvPr>
        </p:nvSpPr>
        <p:spPr>
          <a:xfrm>
            <a:off x="3484419" y="2195801"/>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3" name="Google Shape;263;p21"/>
          <p:cNvSpPr txBox="1"/>
          <p:nvPr>
            <p:ph idx="4" type="subTitle"/>
          </p:nvPr>
        </p:nvSpPr>
        <p:spPr>
          <a:xfrm>
            <a:off x="3484422" y="2647301"/>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4" name="Google Shape;264;p21"/>
          <p:cNvSpPr txBox="1"/>
          <p:nvPr>
            <p:ph idx="5" type="title"/>
          </p:nvPr>
        </p:nvSpPr>
        <p:spPr>
          <a:xfrm>
            <a:off x="6031146" y="2195801"/>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5" name="Google Shape;265;p21"/>
          <p:cNvSpPr txBox="1"/>
          <p:nvPr>
            <p:ph idx="6" type="subTitle"/>
          </p:nvPr>
        </p:nvSpPr>
        <p:spPr>
          <a:xfrm>
            <a:off x="6031150" y="2647301"/>
            <a:ext cx="2175300" cy="78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6" name="Google Shape;266;p21"/>
          <p:cNvSpPr txBox="1"/>
          <p:nvPr>
            <p:ph hasCustomPrompt="1" idx="7" type="title"/>
          </p:nvPr>
        </p:nvSpPr>
        <p:spPr>
          <a:xfrm>
            <a:off x="1502000" y="4140710"/>
            <a:ext cx="1046700" cy="441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67" name="Google Shape;267;p21"/>
          <p:cNvSpPr txBox="1"/>
          <p:nvPr>
            <p:ph hasCustomPrompt="1" idx="8" type="title"/>
          </p:nvPr>
        </p:nvSpPr>
        <p:spPr>
          <a:xfrm>
            <a:off x="4046975" y="4140785"/>
            <a:ext cx="1046700" cy="441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68" name="Google Shape;268;p21"/>
          <p:cNvSpPr txBox="1"/>
          <p:nvPr>
            <p:ph hasCustomPrompt="1" idx="9" type="title"/>
          </p:nvPr>
        </p:nvSpPr>
        <p:spPr>
          <a:xfrm>
            <a:off x="6591950" y="4140785"/>
            <a:ext cx="1046700" cy="441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269" name="Google Shape;269;p21"/>
          <p:cNvPicPr preferRelativeResize="0"/>
          <p:nvPr/>
        </p:nvPicPr>
        <p:blipFill>
          <a:blip r:embed="rId2">
            <a:alphaModFix/>
          </a:blip>
          <a:stretch>
            <a:fillRect/>
          </a:stretch>
        </p:blipFill>
        <p:spPr>
          <a:xfrm rot="3200435">
            <a:off x="8193734" y="3416318"/>
            <a:ext cx="1444335" cy="761962"/>
          </a:xfrm>
          <a:prstGeom prst="rect">
            <a:avLst/>
          </a:prstGeom>
          <a:noFill/>
          <a:ln>
            <a:noFill/>
          </a:ln>
        </p:spPr>
      </p:pic>
      <p:pic>
        <p:nvPicPr>
          <p:cNvPr id="270" name="Google Shape;270;p21"/>
          <p:cNvPicPr preferRelativeResize="0"/>
          <p:nvPr/>
        </p:nvPicPr>
        <p:blipFill>
          <a:blip r:embed="rId2">
            <a:alphaModFix/>
          </a:blip>
          <a:stretch>
            <a:fillRect/>
          </a:stretch>
        </p:blipFill>
        <p:spPr>
          <a:xfrm rot="6937018">
            <a:off x="-378192" y="1646094"/>
            <a:ext cx="1444336" cy="76196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gradFill>
          <a:gsLst>
            <a:gs pos="0">
              <a:schemeClr val="dk2"/>
            </a:gs>
            <a:gs pos="100000">
              <a:schemeClr val="lt2"/>
            </a:gs>
          </a:gsLst>
          <a:lin ang="2698631" scaled="0"/>
        </a:gradFill>
      </p:bgPr>
    </p:bg>
    <p:spTree>
      <p:nvGrpSpPr>
        <p:cNvPr id="271" name="Shape 271"/>
        <p:cNvGrpSpPr/>
        <p:nvPr/>
      </p:nvGrpSpPr>
      <p:grpSpPr>
        <a:xfrm>
          <a:off x="0" y="0"/>
          <a:ext cx="0" cy="0"/>
          <a:chOff x="0" y="0"/>
          <a:chExt cx="0" cy="0"/>
        </a:xfrm>
      </p:grpSpPr>
      <p:grpSp>
        <p:nvGrpSpPr>
          <p:cNvPr id="272" name="Google Shape;272;p22"/>
          <p:cNvGrpSpPr/>
          <p:nvPr/>
        </p:nvGrpSpPr>
        <p:grpSpPr>
          <a:xfrm>
            <a:off x="-2334525" y="-2803200"/>
            <a:ext cx="14399417" cy="10749900"/>
            <a:chOff x="-2791725" y="-3012750"/>
            <a:chExt cx="14399417" cy="10749900"/>
          </a:xfrm>
        </p:grpSpPr>
        <p:sp>
          <p:nvSpPr>
            <p:cNvPr id="273" name="Google Shape;273;p22"/>
            <p:cNvSpPr/>
            <p:nvPr/>
          </p:nvSpPr>
          <p:spPr>
            <a:xfrm rot="8100000">
              <a:off x="-3335683" y="67978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rot="8100000">
              <a:off x="1392226" y="163248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rot="8100000">
              <a:off x="6211443" y="328784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rot="8100000">
              <a:off x="-1849794" y="799864"/>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rot="8100000">
              <a:off x="-2131925" y="-341717"/>
              <a:ext cx="7104302"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rot="8100000">
              <a:off x="6211452" y="399191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2"/>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0" name="Google Shape;280;p22"/>
          <p:cNvSpPr txBox="1"/>
          <p:nvPr>
            <p:ph idx="2" type="title"/>
          </p:nvPr>
        </p:nvSpPr>
        <p:spPr>
          <a:xfrm>
            <a:off x="1732125" y="1902902"/>
            <a:ext cx="1413900" cy="466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 name="Google Shape;281;p22"/>
          <p:cNvSpPr txBox="1"/>
          <p:nvPr>
            <p:ph idx="1" type="subTitle"/>
          </p:nvPr>
        </p:nvSpPr>
        <p:spPr>
          <a:xfrm>
            <a:off x="1732125" y="2261298"/>
            <a:ext cx="2616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 name="Google Shape;282;p22"/>
          <p:cNvSpPr txBox="1"/>
          <p:nvPr>
            <p:ph idx="3" type="title"/>
          </p:nvPr>
        </p:nvSpPr>
        <p:spPr>
          <a:xfrm>
            <a:off x="5998271" y="1902902"/>
            <a:ext cx="1413900" cy="46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 name="Google Shape;283;p22"/>
          <p:cNvSpPr txBox="1"/>
          <p:nvPr>
            <p:ph idx="4" type="subTitle"/>
          </p:nvPr>
        </p:nvSpPr>
        <p:spPr>
          <a:xfrm>
            <a:off x="4795463" y="2261298"/>
            <a:ext cx="2616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4" name="Google Shape;284;p22"/>
          <p:cNvSpPr txBox="1"/>
          <p:nvPr>
            <p:ph idx="5" type="title"/>
          </p:nvPr>
        </p:nvSpPr>
        <p:spPr>
          <a:xfrm>
            <a:off x="1732125" y="3413052"/>
            <a:ext cx="1413900" cy="466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5" name="Google Shape;285;p22"/>
          <p:cNvSpPr txBox="1"/>
          <p:nvPr>
            <p:ph idx="6" type="subTitle"/>
          </p:nvPr>
        </p:nvSpPr>
        <p:spPr>
          <a:xfrm>
            <a:off x="1732125" y="3771448"/>
            <a:ext cx="2616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6" name="Google Shape;286;p22"/>
          <p:cNvSpPr txBox="1"/>
          <p:nvPr>
            <p:ph idx="7" type="title"/>
          </p:nvPr>
        </p:nvSpPr>
        <p:spPr>
          <a:xfrm>
            <a:off x="5998271" y="3413052"/>
            <a:ext cx="1413900" cy="46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7" name="Google Shape;287;p22"/>
          <p:cNvSpPr txBox="1"/>
          <p:nvPr>
            <p:ph idx="8" type="subTitle"/>
          </p:nvPr>
        </p:nvSpPr>
        <p:spPr>
          <a:xfrm>
            <a:off x="4795463" y="3771448"/>
            <a:ext cx="26166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88" name="Google Shape;288;p22"/>
          <p:cNvPicPr preferRelativeResize="0"/>
          <p:nvPr/>
        </p:nvPicPr>
        <p:blipFill>
          <a:blip r:embed="rId2">
            <a:alphaModFix/>
          </a:blip>
          <a:stretch>
            <a:fillRect/>
          </a:stretch>
        </p:blipFill>
        <p:spPr>
          <a:xfrm rot="-4108833">
            <a:off x="7547483" y="33694"/>
            <a:ext cx="1444336" cy="761963"/>
          </a:xfrm>
          <a:prstGeom prst="rect">
            <a:avLst/>
          </a:prstGeom>
          <a:noFill/>
          <a:ln>
            <a:noFill/>
          </a:ln>
        </p:spPr>
      </p:pic>
      <p:pic>
        <p:nvPicPr>
          <p:cNvPr id="289" name="Google Shape;289;p22"/>
          <p:cNvPicPr preferRelativeResize="0"/>
          <p:nvPr/>
        </p:nvPicPr>
        <p:blipFill>
          <a:blip r:embed="rId2">
            <a:alphaModFix/>
          </a:blip>
          <a:stretch>
            <a:fillRect/>
          </a:stretch>
        </p:blipFill>
        <p:spPr>
          <a:xfrm rot="-8850493">
            <a:off x="-220317" y="-68606"/>
            <a:ext cx="1444337" cy="76196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gradFill>
          <a:gsLst>
            <a:gs pos="0">
              <a:schemeClr val="dk2"/>
            </a:gs>
            <a:gs pos="100000">
              <a:schemeClr val="lt2"/>
            </a:gs>
          </a:gsLst>
          <a:lin ang="13500032" scaled="0"/>
        </a:gradFill>
      </p:bgPr>
    </p:bg>
    <p:spTree>
      <p:nvGrpSpPr>
        <p:cNvPr id="290" name="Shape 290"/>
        <p:cNvGrpSpPr/>
        <p:nvPr/>
      </p:nvGrpSpPr>
      <p:grpSpPr>
        <a:xfrm>
          <a:off x="0" y="0"/>
          <a:ext cx="0" cy="0"/>
          <a:chOff x="0" y="0"/>
          <a:chExt cx="0" cy="0"/>
        </a:xfrm>
      </p:grpSpPr>
      <p:grpSp>
        <p:nvGrpSpPr>
          <p:cNvPr id="291" name="Google Shape;291;p23"/>
          <p:cNvGrpSpPr/>
          <p:nvPr/>
        </p:nvGrpSpPr>
        <p:grpSpPr>
          <a:xfrm>
            <a:off x="-1986900" y="-1966875"/>
            <a:ext cx="13918442" cy="10987275"/>
            <a:chOff x="-1986900" y="-1966875"/>
            <a:chExt cx="13918442" cy="10987275"/>
          </a:xfrm>
        </p:grpSpPr>
        <p:sp>
          <p:nvSpPr>
            <p:cNvPr id="292" name="Google Shape;292;p23"/>
            <p:cNvSpPr/>
            <p:nvPr/>
          </p:nvSpPr>
          <p:spPr>
            <a:xfrm rot="8100000">
              <a:off x="-2530858" y="172565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rot="8100000">
              <a:off x="2528626" y="30502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rot="8100000">
              <a:off x="6535293" y="37259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3"/>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9" name="Google Shape;299;p23"/>
          <p:cNvSpPr txBox="1"/>
          <p:nvPr>
            <p:ph idx="2" type="title"/>
          </p:nvPr>
        </p:nvSpPr>
        <p:spPr>
          <a:xfrm>
            <a:off x="1101175" y="1929614"/>
            <a:ext cx="19860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0" name="Google Shape;300;p23"/>
          <p:cNvSpPr txBox="1"/>
          <p:nvPr>
            <p:ph idx="1" type="subTitle"/>
          </p:nvPr>
        </p:nvSpPr>
        <p:spPr>
          <a:xfrm>
            <a:off x="1101175" y="2319614"/>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1" name="Google Shape;301;p23"/>
          <p:cNvSpPr txBox="1"/>
          <p:nvPr>
            <p:ph idx="3" type="title"/>
          </p:nvPr>
        </p:nvSpPr>
        <p:spPr>
          <a:xfrm>
            <a:off x="3578950" y="1929614"/>
            <a:ext cx="19860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2" name="Google Shape;302;p23"/>
          <p:cNvSpPr txBox="1"/>
          <p:nvPr>
            <p:ph idx="4" type="subTitle"/>
          </p:nvPr>
        </p:nvSpPr>
        <p:spPr>
          <a:xfrm>
            <a:off x="3578950" y="2319614"/>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3" name="Google Shape;303;p23"/>
          <p:cNvSpPr txBox="1"/>
          <p:nvPr>
            <p:ph idx="5" type="title"/>
          </p:nvPr>
        </p:nvSpPr>
        <p:spPr>
          <a:xfrm>
            <a:off x="1101175" y="3648048"/>
            <a:ext cx="19860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4" name="Google Shape;304;p23"/>
          <p:cNvSpPr txBox="1"/>
          <p:nvPr>
            <p:ph idx="6" type="subTitle"/>
          </p:nvPr>
        </p:nvSpPr>
        <p:spPr>
          <a:xfrm>
            <a:off x="1101175" y="4038048"/>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 name="Google Shape;305;p23"/>
          <p:cNvSpPr txBox="1"/>
          <p:nvPr>
            <p:ph idx="7" type="title"/>
          </p:nvPr>
        </p:nvSpPr>
        <p:spPr>
          <a:xfrm>
            <a:off x="3578947" y="3648048"/>
            <a:ext cx="19860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6" name="Google Shape;306;p23"/>
          <p:cNvSpPr txBox="1"/>
          <p:nvPr>
            <p:ph idx="8" type="subTitle"/>
          </p:nvPr>
        </p:nvSpPr>
        <p:spPr>
          <a:xfrm>
            <a:off x="3578997" y="4038048"/>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7" name="Google Shape;307;p23"/>
          <p:cNvSpPr txBox="1"/>
          <p:nvPr>
            <p:ph idx="9" type="title"/>
          </p:nvPr>
        </p:nvSpPr>
        <p:spPr>
          <a:xfrm>
            <a:off x="6056725" y="1929614"/>
            <a:ext cx="19860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 name="Google Shape;308;p23"/>
          <p:cNvSpPr txBox="1"/>
          <p:nvPr>
            <p:ph idx="13" type="subTitle"/>
          </p:nvPr>
        </p:nvSpPr>
        <p:spPr>
          <a:xfrm>
            <a:off x="6056725" y="2319614"/>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9" name="Google Shape;309;p23"/>
          <p:cNvSpPr txBox="1"/>
          <p:nvPr>
            <p:ph idx="14" type="title"/>
          </p:nvPr>
        </p:nvSpPr>
        <p:spPr>
          <a:xfrm>
            <a:off x="6056725" y="3648048"/>
            <a:ext cx="19860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0" name="Google Shape;310;p23"/>
          <p:cNvSpPr txBox="1"/>
          <p:nvPr>
            <p:ph idx="15" type="subTitle"/>
          </p:nvPr>
        </p:nvSpPr>
        <p:spPr>
          <a:xfrm>
            <a:off x="6056825" y="4038048"/>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311" name="Google Shape;311;p23"/>
          <p:cNvPicPr preferRelativeResize="0"/>
          <p:nvPr/>
        </p:nvPicPr>
        <p:blipFill>
          <a:blip r:embed="rId2">
            <a:alphaModFix/>
          </a:blip>
          <a:stretch>
            <a:fillRect/>
          </a:stretch>
        </p:blipFill>
        <p:spPr>
          <a:xfrm rot="1791429">
            <a:off x="8075083" y="662569"/>
            <a:ext cx="1444337" cy="761963"/>
          </a:xfrm>
          <a:prstGeom prst="rect">
            <a:avLst/>
          </a:prstGeom>
          <a:noFill/>
          <a:ln>
            <a:noFill/>
          </a:ln>
        </p:spPr>
      </p:pic>
      <p:pic>
        <p:nvPicPr>
          <p:cNvPr id="312" name="Google Shape;312;p23"/>
          <p:cNvPicPr preferRelativeResize="0"/>
          <p:nvPr/>
        </p:nvPicPr>
        <p:blipFill>
          <a:blip r:embed="rId2">
            <a:alphaModFix/>
          </a:blip>
          <a:stretch>
            <a:fillRect/>
          </a:stretch>
        </p:blipFill>
        <p:spPr>
          <a:xfrm rot="-8850493">
            <a:off x="-375517" y="-68606"/>
            <a:ext cx="1444337" cy="76196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gradFill>
          <a:gsLst>
            <a:gs pos="0">
              <a:schemeClr val="dk2"/>
            </a:gs>
            <a:gs pos="100000">
              <a:schemeClr val="lt2"/>
            </a:gs>
          </a:gsLst>
          <a:lin ang="13500032" scaled="0"/>
        </a:gradFill>
      </p:bgPr>
    </p:bg>
    <p:spTree>
      <p:nvGrpSpPr>
        <p:cNvPr id="313" name="Shape 313"/>
        <p:cNvGrpSpPr/>
        <p:nvPr/>
      </p:nvGrpSpPr>
      <p:grpSpPr>
        <a:xfrm>
          <a:off x="0" y="0"/>
          <a:ext cx="0" cy="0"/>
          <a:chOff x="0" y="0"/>
          <a:chExt cx="0" cy="0"/>
        </a:xfrm>
      </p:grpSpPr>
      <p:sp>
        <p:nvSpPr>
          <p:cNvPr id="314" name="Google Shape;314;p24"/>
          <p:cNvSpPr txBox="1"/>
          <p:nvPr>
            <p:ph hasCustomPrompt="1" type="title"/>
          </p:nvPr>
        </p:nvSpPr>
        <p:spPr>
          <a:xfrm>
            <a:off x="613350" y="1409125"/>
            <a:ext cx="3755100" cy="64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5" name="Google Shape;315;p24"/>
          <p:cNvSpPr txBox="1"/>
          <p:nvPr>
            <p:ph idx="1" type="subTitle"/>
          </p:nvPr>
        </p:nvSpPr>
        <p:spPr>
          <a:xfrm>
            <a:off x="613350" y="2054625"/>
            <a:ext cx="3755100" cy="40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16" name="Google Shape;316;p24"/>
          <p:cNvSpPr txBox="1"/>
          <p:nvPr>
            <p:ph hasCustomPrompt="1" idx="2" type="title"/>
          </p:nvPr>
        </p:nvSpPr>
        <p:spPr>
          <a:xfrm>
            <a:off x="4775550" y="1409125"/>
            <a:ext cx="3755100" cy="64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7" name="Google Shape;317;p24"/>
          <p:cNvSpPr txBox="1"/>
          <p:nvPr>
            <p:ph idx="3" type="subTitle"/>
          </p:nvPr>
        </p:nvSpPr>
        <p:spPr>
          <a:xfrm>
            <a:off x="4775550" y="2053805"/>
            <a:ext cx="3755100" cy="40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18" name="Google Shape;318;p24"/>
          <p:cNvSpPr txBox="1"/>
          <p:nvPr>
            <p:ph hasCustomPrompt="1" idx="4" type="title"/>
          </p:nvPr>
        </p:nvSpPr>
        <p:spPr>
          <a:xfrm>
            <a:off x="2694425" y="3038675"/>
            <a:ext cx="3755100" cy="64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9" name="Google Shape;319;p24"/>
          <p:cNvSpPr txBox="1"/>
          <p:nvPr>
            <p:ph idx="5" type="subTitle"/>
          </p:nvPr>
        </p:nvSpPr>
        <p:spPr>
          <a:xfrm>
            <a:off x="2694425" y="3682450"/>
            <a:ext cx="3755100" cy="40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320" name="Google Shape;320;p24"/>
          <p:cNvGrpSpPr/>
          <p:nvPr/>
        </p:nvGrpSpPr>
        <p:grpSpPr>
          <a:xfrm>
            <a:off x="-1605900" y="-2124225"/>
            <a:ext cx="14042650" cy="11737025"/>
            <a:chOff x="-1605900" y="-2124225"/>
            <a:chExt cx="14042650" cy="11737025"/>
          </a:xfrm>
        </p:grpSpPr>
        <p:grpSp>
          <p:nvGrpSpPr>
            <p:cNvPr id="321" name="Google Shape;321;p24"/>
            <p:cNvGrpSpPr/>
            <p:nvPr/>
          </p:nvGrpSpPr>
          <p:grpSpPr>
            <a:xfrm>
              <a:off x="-1605900" y="-2124225"/>
              <a:ext cx="14042650" cy="11737025"/>
              <a:chOff x="-1605900" y="-2124225"/>
              <a:chExt cx="14042650" cy="11737025"/>
            </a:xfrm>
          </p:grpSpPr>
          <p:sp>
            <p:nvSpPr>
              <p:cNvPr id="322" name="Google Shape;322;p24"/>
              <p:cNvSpPr/>
              <p:nvPr/>
            </p:nvSpPr>
            <p:spPr>
              <a:xfrm rot="8100000">
                <a:off x="-2149858" y="156830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rot="8100000">
                <a:off x="3328726" y="36426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rot="8100000">
                <a:off x="6535293" y="37259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4"/>
            <p:cNvSpPr/>
            <p:nvPr/>
          </p:nvSpPr>
          <p:spPr>
            <a:xfrm rot="8100000">
              <a:off x="-503483" y="2549031"/>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24"/>
          <p:cNvPicPr preferRelativeResize="0"/>
          <p:nvPr/>
        </p:nvPicPr>
        <p:blipFill>
          <a:blip r:embed="rId2">
            <a:alphaModFix/>
          </a:blip>
          <a:stretch>
            <a:fillRect/>
          </a:stretch>
        </p:blipFill>
        <p:spPr>
          <a:xfrm rot="-4108833">
            <a:off x="6178758" y="33694"/>
            <a:ext cx="1444336" cy="761963"/>
          </a:xfrm>
          <a:prstGeom prst="rect">
            <a:avLst/>
          </a:prstGeom>
          <a:noFill/>
          <a:ln>
            <a:noFill/>
          </a:ln>
        </p:spPr>
      </p:pic>
      <p:pic>
        <p:nvPicPr>
          <p:cNvPr id="330" name="Google Shape;330;p24"/>
          <p:cNvPicPr preferRelativeResize="0"/>
          <p:nvPr/>
        </p:nvPicPr>
        <p:blipFill>
          <a:blip r:embed="rId2">
            <a:alphaModFix/>
          </a:blip>
          <a:stretch>
            <a:fillRect/>
          </a:stretch>
        </p:blipFill>
        <p:spPr>
          <a:xfrm rot="-8850493">
            <a:off x="961558" y="-68606"/>
            <a:ext cx="1444337" cy="761962"/>
          </a:xfrm>
          <a:prstGeom prst="rect">
            <a:avLst/>
          </a:prstGeom>
          <a:noFill/>
          <a:ln>
            <a:noFill/>
          </a:ln>
        </p:spPr>
      </p:pic>
      <p:pic>
        <p:nvPicPr>
          <p:cNvPr id="331" name="Google Shape;331;p24"/>
          <p:cNvPicPr preferRelativeResize="0"/>
          <p:nvPr/>
        </p:nvPicPr>
        <p:blipFill>
          <a:blip r:embed="rId2">
            <a:alphaModFix/>
          </a:blip>
          <a:stretch>
            <a:fillRect/>
          </a:stretch>
        </p:blipFill>
        <p:spPr>
          <a:xfrm rot="6752324">
            <a:off x="519883" y="4351794"/>
            <a:ext cx="1444337" cy="761962"/>
          </a:xfrm>
          <a:prstGeom prst="rect">
            <a:avLst/>
          </a:prstGeom>
          <a:noFill/>
          <a:ln>
            <a:noFill/>
          </a:ln>
        </p:spPr>
      </p:pic>
      <p:pic>
        <p:nvPicPr>
          <p:cNvPr id="332" name="Google Shape;332;p24"/>
          <p:cNvPicPr preferRelativeResize="0"/>
          <p:nvPr/>
        </p:nvPicPr>
        <p:blipFill>
          <a:blip r:embed="rId2">
            <a:alphaModFix/>
          </a:blip>
          <a:stretch>
            <a:fillRect/>
          </a:stretch>
        </p:blipFill>
        <p:spPr>
          <a:xfrm rot="2983665">
            <a:off x="7458532" y="4351794"/>
            <a:ext cx="1444338" cy="76196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bg>
      <p:bgPr>
        <a:gradFill>
          <a:gsLst>
            <a:gs pos="0">
              <a:schemeClr val="dk2"/>
            </a:gs>
            <a:gs pos="100000">
              <a:schemeClr val="lt2"/>
            </a:gs>
          </a:gsLst>
          <a:lin ang="18900732" scaled="0"/>
        </a:gradFill>
      </p:bgPr>
    </p:bg>
    <p:spTree>
      <p:nvGrpSpPr>
        <p:cNvPr id="333" name="Shape 333"/>
        <p:cNvGrpSpPr/>
        <p:nvPr/>
      </p:nvGrpSpPr>
      <p:grpSpPr>
        <a:xfrm>
          <a:off x="0" y="0"/>
          <a:ext cx="0" cy="0"/>
          <a:chOff x="0" y="0"/>
          <a:chExt cx="0" cy="0"/>
        </a:xfrm>
      </p:grpSpPr>
      <p:grpSp>
        <p:nvGrpSpPr>
          <p:cNvPr id="334" name="Google Shape;334;p25"/>
          <p:cNvGrpSpPr/>
          <p:nvPr/>
        </p:nvGrpSpPr>
        <p:grpSpPr>
          <a:xfrm>
            <a:off x="-1674124" y="-2593650"/>
            <a:ext cx="14372999" cy="12175200"/>
            <a:chOff x="-2131324" y="-2803200"/>
            <a:chExt cx="14372999" cy="12175200"/>
          </a:xfrm>
        </p:grpSpPr>
        <p:sp>
          <p:nvSpPr>
            <p:cNvPr id="335" name="Google Shape;335;p25"/>
            <p:cNvSpPr/>
            <p:nvPr/>
          </p:nvSpPr>
          <p:spPr>
            <a:xfrm rot="8100000">
              <a:off x="-2481958" y="88933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rot="8100000">
              <a:off x="3133651" y="340183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rot="8100000">
              <a:off x="6211443" y="328784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rot="8100000">
              <a:off x="-1849794" y="799864"/>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rot="8100000">
              <a:off x="-2131925" y="-341717"/>
              <a:ext cx="7104302"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rot="8100000">
              <a:off x="6211452" y="399191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5"/>
          <p:cNvSpPr/>
          <p:nvPr/>
        </p:nvSpPr>
        <p:spPr>
          <a:xfrm rot="8100000">
            <a:off x="-543958" y="117568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pic>
        <p:nvPicPr>
          <p:cNvPr id="343" name="Google Shape;343;p25"/>
          <p:cNvPicPr preferRelativeResize="0"/>
          <p:nvPr/>
        </p:nvPicPr>
        <p:blipFill>
          <a:blip r:embed="rId2">
            <a:alphaModFix/>
          </a:blip>
          <a:stretch>
            <a:fillRect/>
          </a:stretch>
        </p:blipFill>
        <p:spPr>
          <a:xfrm rot="7414500">
            <a:off x="-359792" y="1795568"/>
            <a:ext cx="1444335" cy="761963"/>
          </a:xfrm>
          <a:prstGeom prst="rect">
            <a:avLst/>
          </a:prstGeom>
          <a:noFill/>
          <a:ln>
            <a:noFill/>
          </a:ln>
        </p:spPr>
      </p:pic>
      <p:pic>
        <p:nvPicPr>
          <p:cNvPr id="344" name="Google Shape;344;p25"/>
          <p:cNvPicPr preferRelativeResize="0"/>
          <p:nvPr/>
        </p:nvPicPr>
        <p:blipFill>
          <a:blip r:embed="rId2">
            <a:alphaModFix/>
          </a:blip>
          <a:stretch>
            <a:fillRect/>
          </a:stretch>
        </p:blipFill>
        <p:spPr>
          <a:xfrm rot="2254909">
            <a:off x="8180959" y="2607319"/>
            <a:ext cx="1444335" cy="76196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bg>
      <p:bgPr>
        <a:gradFill>
          <a:gsLst>
            <a:gs pos="0">
              <a:schemeClr val="dk2"/>
            </a:gs>
            <a:gs pos="100000">
              <a:schemeClr val="lt2"/>
            </a:gs>
          </a:gsLst>
          <a:lin ang="8099331" scaled="0"/>
        </a:gradFill>
      </p:bgPr>
    </p:bg>
    <p:spTree>
      <p:nvGrpSpPr>
        <p:cNvPr id="345" name="Shape 345"/>
        <p:cNvGrpSpPr/>
        <p:nvPr/>
      </p:nvGrpSpPr>
      <p:grpSpPr>
        <a:xfrm>
          <a:off x="0" y="0"/>
          <a:ext cx="0" cy="0"/>
          <a:chOff x="0" y="0"/>
          <a:chExt cx="0" cy="0"/>
        </a:xfrm>
      </p:grpSpPr>
      <p:sp>
        <p:nvSpPr>
          <p:cNvPr id="346" name="Google Shape;346;p2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347" name="Google Shape;347;p26"/>
          <p:cNvGrpSpPr/>
          <p:nvPr/>
        </p:nvGrpSpPr>
        <p:grpSpPr>
          <a:xfrm>
            <a:off x="-1731825" y="-2028975"/>
            <a:ext cx="13872917" cy="10749900"/>
            <a:chOff x="-1731825" y="-2028975"/>
            <a:chExt cx="13872917" cy="10749900"/>
          </a:xfrm>
        </p:grpSpPr>
        <p:sp>
          <p:nvSpPr>
            <p:cNvPr id="348" name="Google Shape;348;p26"/>
            <p:cNvSpPr/>
            <p:nvPr/>
          </p:nvSpPr>
          <p:spPr>
            <a:xfrm rot="8100000">
              <a:off x="-2275783" y="166355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rot="8100000">
              <a:off x="2661651" y="196658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rot="8100000">
              <a:off x="6744843" y="385934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rot="8100000">
              <a:off x="-1879244" y="894914"/>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rot="8100000">
              <a:off x="-1008357" y="-112597"/>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rot="8100000">
              <a:off x="6744852" y="435074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4" name="Google Shape;354;p26"/>
          <p:cNvPicPr preferRelativeResize="0"/>
          <p:nvPr/>
        </p:nvPicPr>
        <p:blipFill>
          <a:blip r:embed="rId2">
            <a:alphaModFix/>
          </a:blip>
          <a:stretch>
            <a:fillRect/>
          </a:stretch>
        </p:blipFill>
        <p:spPr>
          <a:xfrm rot="3200435">
            <a:off x="8193734" y="1274318"/>
            <a:ext cx="1444335" cy="761962"/>
          </a:xfrm>
          <a:prstGeom prst="rect">
            <a:avLst/>
          </a:prstGeom>
          <a:noFill/>
          <a:ln>
            <a:noFill/>
          </a:ln>
        </p:spPr>
      </p:pic>
      <p:pic>
        <p:nvPicPr>
          <p:cNvPr id="355" name="Google Shape;355;p26"/>
          <p:cNvPicPr preferRelativeResize="0"/>
          <p:nvPr/>
        </p:nvPicPr>
        <p:blipFill>
          <a:blip r:embed="rId2">
            <a:alphaModFix/>
          </a:blip>
          <a:stretch>
            <a:fillRect/>
          </a:stretch>
        </p:blipFill>
        <p:spPr>
          <a:xfrm rot="6454196">
            <a:off x="-378192" y="4503669"/>
            <a:ext cx="1444336" cy="76196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gradFill>
          <a:gsLst>
            <a:gs pos="0">
              <a:schemeClr val="dk2"/>
            </a:gs>
            <a:gs pos="100000">
              <a:schemeClr val="lt2"/>
            </a:gs>
          </a:gsLst>
          <a:lin ang="0" scaled="0"/>
        </a:gradFill>
      </p:bgPr>
    </p:bg>
    <p:spTree>
      <p:nvGrpSpPr>
        <p:cNvPr id="356" name="Shape 356"/>
        <p:cNvGrpSpPr/>
        <p:nvPr/>
      </p:nvGrpSpPr>
      <p:grpSpPr>
        <a:xfrm>
          <a:off x="0" y="0"/>
          <a:ext cx="0" cy="0"/>
          <a:chOff x="0" y="0"/>
          <a:chExt cx="0" cy="0"/>
        </a:xfrm>
      </p:grpSpPr>
      <p:grpSp>
        <p:nvGrpSpPr>
          <p:cNvPr id="357" name="Google Shape;357;p27"/>
          <p:cNvGrpSpPr/>
          <p:nvPr/>
        </p:nvGrpSpPr>
        <p:grpSpPr>
          <a:xfrm>
            <a:off x="-1637933" y="-1597200"/>
            <a:ext cx="14918108" cy="11738762"/>
            <a:chOff x="-1637933" y="-1597200"/>
            <a:chExt cx="14918108" cy="11738762"/>
          </a:xfrm>
        </p:grpSpPr>
        <p:sp>
          <p:nvSpPr>
            <p:cNvPr id="358" name="Google Shape;358;p27"/>
            <p:cNvSpPr/>
            <p:nvPr/>
          </p:nvSpPr>
          <p:spPr>
            <a:xfrm rot="8100000">
              <a:off x="-1345582" y="365415"/>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rot="8100000">
              <a:off x="169142" y="2684143"/>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rot="8100000">
              <a:off x="4158276" y="383568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rot="8100000">
              <a:off x="6709293" y="406889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rot="8100000">
              <a:off x="-1643619" y="782389"/>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rot="8100000">
              <a:off x="6709302" y="448976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rot="8100000">
              <a:off x="-1287927" y="1304750"/>
              <a:ext cx="9121253" cy="2204900"/>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rot="8100000">
              <a:off x="1986317" y="3084193"/>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27"/>
          <p:cNvSpPr txBox="1"/>
          <p:nvPr>
            <p:ph type="title"/>
          </p:nvPr>
        </p:nvSpPr>
        <p:spPr>
          <a:xfrm>
            <a:off x="713100" y="639786"/>
            <a:ext cx="30000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7" name="Google Shape;367;p27"/>
          <p:cNvSpPr txBox="1"/>
          <p:nvPr>
            <p:ph idx="1" type="subTitle"/>
          </p:nvPr>
        </p:nvSpPr>
        <p:spPr>
          <a:xfrm>
            <a:off x="713100" y="1465411"/>
            <a:ext cx="3000000" cy="14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8" name="Google Shape;368;p27"/>
          <p:cNvSpPr txBox="1"/>
          <p:nvPr/>
        </p:nvSpPr>
        <p:spPr>
          <a:xfrm>
            <a:off x="720000" y="3363088"/>
            <a:ext cx="2768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lt1"/>
                </a:solidFill>
                <a:latin typeface="Lato"/>
                <a:ea typeface="Lato"/>
                <a:cs typeface="Lato"/>
                <a:sym typeface="Lato"/>
              </a:rPr>
              <a:t>CREDITS: This presentation template was created by </a:t>
            </a:r>
            <a:r>
              <a:rPr b="1" lang="en" sz="1000">
                <a:solidFill>
                  <a:schemeClr val="lt1"/>
                </a:solidFill>
                <a:uFill>
                  <a:noFill/>
                </a:uFill>
                <a:latin typeface="Lato"/>
                <a:ea typeface="Lato"/>
                <a:cs typeface="Lato"/>
                <a:sym typeface="Lato"/>
                <a:hlinkClick r:id="rId2">
                  <a:extLst>
                    <a:ext uri="{A12FA001-AC4F-418D-AE19-62706E023703}">
                      <ahyp:hlinkClr val="tx"/>
                    </a:ext>
                  </a:extLst>
                </a:hlinkClick>
              </a:rPr>
              <a:t>Slidesgo</a:t>
            </a:r>
            <a:r>
              <a:rPr lang="en" sz="1000">
                <a:solidFill>
                  <a:schemeClr val="lt1"/>
                </a:solidFill>
                <a:latin typeface="Lato"/>
                <a:ea typeface="Lato"/>
                <a:cs typeface="Lato"/>
                <a:sym typeface="Lato"/>
              </a:rPr>
              <a:t>, and includes icons by </a:t>
            </a:r>
            <a:r>
              <a:rPr b="1" lang="en" sz="1000">
                <a:solidFill>
                  <a:schemeClr val="lt1"/>
                </a:solidFill>
                <a:uFill>
                  <a:noFill/>
                </a:uFill>
                <a:latin typeface="Lato"/>
                <a:ea typeface="Lato"/>
                <a:cs typeface="Lato"/>
                <a:sym typeface="Lato"/>
                <a:hlinkClick r:id="rId3">
                  <a:extLst>
                    <a:ext uri="{A12FA001-AC4F-418D-AE19-62706E023703}">
                      <ahyp:hlinkClr val="tx"/>
                    </a:ext>
                  </a:extLst>
                </a:hlinkClick>
              </a:rPr>
              <a:t>Flaticon</a:t>
            </a:r>
            <a:r>
              <a:rPr b="1" lang="en" sz="1000">
                <a:solidFill>
                  <a:schemeClr val="lt1"/>
                </a:solidFill>
                <a:latin typeface="Lato"/>
                <a:ea typeface="Lato"/>
                <a:cs typeface="Lato"/>
                <a:sym typeface="Lato"/>
              </a:rPr>
              <a:t> </a:t>
            </a:r>
            <a:r>
              <a:rPr lang="en" sz="1000">
                <a:solidFill>
                  <a:schemeClr val="lt1"/>
                </a:solidFill>
                <a:latin typeface="Lato"/>
                <a:ea typeface="Lato"/>
                <a:cs typeface="Lato"/>
                <a:sym typeface="Lato"/>
              </a:rPr>
              <a:t>and infographics &amp; images by </a:t>
            </a:r>
            <a:r>
              <a:rPr b="1" lang="en" sz="1000">
                <a:solidFill>
                  <a:schemeClr val="lt1"/>
                </a:solidFill>
                <a:uFill>
                  <a:noFill/>
                </a:uFill>
                <a:latin typeface="Lato"/>
                <a:ea typeface="Lato"/>
                <a:cs typeface="Lato"/>
                <a:sym typeface="Lato"/>
                <a:hlinkClick r:id="rId4">
                  <a:extLst>
                    <a:ext uri="{A12FA001-AC4F-418D-AE19-62706E023703}">
                      <ahyp:hlinkClr val="tx"/>
                    </a:ext>
                  </a:extLst>
                </a:hlinkClick>
              </a:rPr>
              <a:t>Freepik</a:t>
            </a:r>
            <a:endParaRPr b="1" sz="1000">
              <a:solidFill>
                <a:schemeClr val="lt1"/>
              </a:solidFill>
              <a:latin typeface="Lato"/>
              <a:ea typeface="Lato"/>
              <a:cs typeface="Lato"/>
              <a:sym typeface="Lato"/>
            </a:endParaRPr>
          </a:p>
        </p:txBody>
      </p:sp>
      <p:pic>
        <p:nvPicPr>
          <p:cNvPr id="369" name="Google Shape;369;p27"/>
          <p:cNvPicPr preferRelativeResize="0"/>
          <p:nvPr/>
        </p:nvPicPr>
        <p:blipFill>
          <a:blip r:embed="rId5">
            <a:alphaModFix/>
          </a:blip>
          <a:stretch>
            <a:fillRect/>
          </a:stretch>
        </p:blipFill>
        <p:spPr>
          <a:xfrm rot="5248545">
            <a:off x="4464008" y="4223118"/>
            <a:ext cx="1444335" cy="761963"/>
          </a:xfrm>
          <a:prstGeom prst="rect">
            <a:avLst/>
          </a:prstGeom>
          <a:noFill/>
          <a:ln>
            <a:noFill/>
          </a:ln>
        </p:spPr>
      </p:pic>
      <p:pic>
        <p:nvPicPr>
          <p:cNvPr id="370" name="Google Shape;370;p27"/>
          <p:cNvPicPr preferRelativeResize="0"/>
          <p:nvPr/>
        </p:nvPicPr>
        <p:blipFill>
          <a:blip r:embed="rId5">
            <a:alphaModFix/>
          </a:blip>
          <a:stretch>
            <a:fillRect/>
          </a:stretch>
        </p:blipFill>
        <p:spPr>
          <a:xfrm rot="2254909">
            <a:off x="8060384" y="1863481"/>
            <a:ext cx="1444335" cy="761962"/>
          </a:xfrm>
          <a:prstGeom prst="rect">
            <a:avLst/>
          </a:prstGeom>
          <a:noFill/>
          <a:ln>
            <a:noFill/>
          </a:ln>
        </p:spPr>
      </p:pic>
      <p:pic>
        <p:nvPicPr>
          <p:cNvPr id="371" name="Google Shape;371;p27"/>
          <p:cNvPicPr preferRelativeResize="0"/>
          <p:nvPr/>
        </p:nvPicPr>
        <p:blipFill>
          <a:blip r:embed="rId5">
            <a:alphaModFix/>
          </a:blip>
          <a:stretch>
            <a:fillRect/>
          </a:stretch>
        </p:blipFill>
        <p:spPr>
          <a:xfrm rot="-4531506">
            <a:off x="4012333" y="74269"/>
            <a:ext cx="1444336" cy="7619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gradFill>
          <a:gsLst>
            <a:gs pos="0">
              <a:schemeClr val="dk2"/>
            </a:gs>
            <a:gs pos="100000">
              <a:schemeClr val="lt2"/>
            </a:gs>
          </a:gsLst>
          <a:lin ang="10801400" scaled="0"/>
        </a:gradFill>
      </p:bgPr>
    </p:bg>
    <p:spTree>
      <p:nvGrpSpPr>
        <p:cNvPr id="372" name="Shape 372"/>
        <p:cNvGrpSpPr/>
        <p:nvPr/>
      </p:nvGrpSpPr>
      <p:grpSpPr>
        <a:xfrm>
          <a:off x="0" y="0"/>
          <a:ext cx="0" cy="0"/>
          <a:chOff x="0" y="0"/>
          <a:chExt cx="0" cy="0"/>
        </a:xfrm>
      </p:grpSpPr>
      <p:grpSp>
        <p:nvGrpSpPr>
          <p:cNvPr id="373" name="Google Shape;373;p28"/>
          <p:cNvGrpSpPr/>
          <p:nvPr/>
        </p:nvGrpSpPr>
        <p:grpSpPr>
          <a:xfrm>
            <a:off x="-1986900" y="-1966875"/>
            <a:ext cx="13918442" cy="10987275"/>
            <a:chOff x="-1986900" y="-1966875"/>
            <a:chExt cx="13918442" cy="10987275"/>
          </a:xfrm>
        </p:grpSpPr>
        <p:sp>
          <p:nvSpPr>
            <p:cNvPr id="374" name="Google Shape;374;p28"/>
            <p:cNvSpPr/>
            <p:nvPr/>
          </p:nvSpPr>
          <p:spPr>
            <a:xfrm rot="8100000">
              <a:off x="-2530858" y="172565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rot="8100000">
              <a:off x="2528626" y="30502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rot="8100000">
              <a:off x="6535293" y="37259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0" name="Google Shape;380;p28"/>
          <p:cNvPicPr preferRelativeResize="0"/>
          <p:nvPr/>
        </p:nvPicPr>
        <p:blipFill>
          <a:blip r:embed="rId2">
            <a:alphaModFix/>
          </a:blip>
          <a:stretch>
            <a:fillRect/>
          </a:stretch>
        </p:blipFill>
        <p:spPr>
          <a:xfrm rot="5248545">
            <a:off x="3819483" y="4223118"/>
            <a:ext cx="1444335" cy="761963"/>
          </a:xfrm>
          <a:prstGeom prst="rect">
            <a:avLst/>
          </a:prstGeom>
          <a:noFill/>
          <a:ln>
            <a:noFill/>
          </a:ln>
        </p:spPr>
      </p:pic>
      <p:pic>
        <p:nvPicPr>
          <p:cNvPr id="381" name="Google Shape;381;p28"/>
          <p:cNvPicPr preferRelativeResize="0"/>
          <p:nvPr/>
        </p:nvPicPr>
        <p:blipFill>
          <a:blip r:embed="rId2">
            <a:alphaModFix/>
          </a:blip>
          <a:stretch>
            <a:fillRect/>
          </a:stretch>
        </p:blipFill>
        <p:spPr>
          <a:xfrm rot="2254909">
            <a:off x="8060384" y="1109119"/>
            <a:ext cx="1444335" cy="761962"/>
          </a:xfrm>
          <a:prstGeom prst="rect">
            <a:avLst/>
          </a:prstGeom>
          <a:noFill/>
          <a:ln>
            <a:noFill/>
          </a:ln>
        </p:spPr>
      </p:pic>
      <p:pic>
        <p:nvPicPr>
          <p:cNvPr id="382" name="Google Shape;382;p28"/>
          <p:cNvPicPr preferRelativeResize="0"/>
          <p:nvPr/>
        </p:nvPicPr>
        <p:blipFill>
          <a:blip r:embed="rId2">
            <a:alphaModFix/>
          </a:blip>
          <a:stretch>
            <a:fillRect/>
          </a:stretch>
        </p:blipFill>
        <p:spPr>
          <a:xfrm rot="9059953">
            <a:off x="-243691" y="158419"/>
            <a:ext cx="1444335" cy="76196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gradFill>
          <a:gsLst>
            <a:gs pos="0">
              <a:schemeClr val="dk2"/>
            </a:gs>
            <a:gs pos="100000">
              <a:schemeClr val="lt2"/>
            </a:gs>
          </a:gsLst>
          <a:lin ang="0" scaled="0"/>
        </a:gradFill>
      </p:bgPr>
    </p:bg>
    <p:spTree>
      <p:nvGrpSpPr>
        <p:cNvPr id="383" name="Shape 383"/>
        <p:cNvGrpSpPr/>
        <p:nvPr/>
      </p:nvGrpSpPr>
      <p:grpSpPr>
        <a:xfrm>
          <a:off x="0" y="0"/>
          <a:ext cx="0" cy="0"/>
          <a:chOff x="0" y="0"/>
          <a:chExt cx="0" cy="0"/>
        </a:xfrm>
      </p:grpSpPr>
      <p:grpSp>
        <p:nvGrpSpPr>
          <p:cNvPr id="384" name="Google Shape;384;p29"/>
          <p:cNvGrpSpPr/>
          <p:nvPr/>
        </p:nvGrpSpPr>
        <p:grpSpPr>
          <a:xfrm>
            <a:off x="-1674124" y="-2593650"/>
            <a:ext cx="14372999" cy="12175200"/>
            <a:chOff x="-2131324" y="-2803200"/>
            <a:chExt cx="14372999" cy="12175200"/>
          </a:xfrm>
        </p:grpSpPr>
        <p:sp>
          <p:nvSpPr>
            <p:cNvPr id="385" name="Google Shape;385;p29"/>
            <p:cNvSpPr/>
            <p:nvPr/>
          </p:nvSpPr>
          <p:spPr>
            <a:xfrm rot="8100000">
              <a:off x="-2481958" y="88933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rot="8100000">
              <a:off x="3133651" y="340183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rot="8100000">
              <a:off x="6211443" y="328784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rot="8100000">
              <a:off x="-1849794" y="799864"/>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rot="8100000">
              <a:off x="-2131925" y="-341717"/>
              <a:ext cx="7104302"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rot="8100000">
              <a:off x="6211452" y="399191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1" name="Google Shape;391;p29"/>
          <p:cNvPicPr preferRelativeResize="0"/>
          <p:nvPr/>
        </p:nvPicPr>
        <p:blipFill>
          <a:blip r:embed="rId2">
            <a:alphaModFix/>
          </a:blip>
          <a:stretch>
            <a:fillRect/>
          </a:stretch>
        </p:blipFill>
        <p:spPr>
          <a:xfrm rot="1791429">
            <a:off x="8075083" y="662569"/>
            <a:ext cx="1444337" cy="761963"/>
          </a:xfrm>
          <a:prstGeom prst="rect">
            <a:avLst/>
          </a:prstGeom>
          <a:noFill/>
          <a:ln>
            <a:noFill/>
          </a:ln>
        </p:spPr>
      </p:pic>
      <p:pic>
        <p:nvPicPr>
          <p:cNvPr id="392" name="Google Shape;392;p29"/>
          <p:cNvPicPr preferRelativeResize="0"/>
          <p:nvPr/>
        </p:nvPicPr>
        <p:blipFill>
          <a:blip r:embed="rId2">
            <a:alphaModFix/>
          </a:blip>
          <a:stretch>
            <a:fillRect/>
          </a:stretch>
        </p:blipFill>
        <p:spPr>
          <a:xfrm rot="-8850493">
            <a:off x="-375517" y="-68606"/>
            <a:ext cx="1444337" cy="76196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bg>
      <p:bgPr>
        <a:gradFill>
          <a:gsLst>
            <a:gs pos="0">
              <a:schemeClr val="dk2"/>
            </a:gs>
            <a:gs pos="100000">
              <a:schemeClr val="lt2"/>
            </a:gs>
          </a:gsLst>
          <a:lin ang="8099331" scaled="0"/>
        </a:gradFill>
      </p:bgPr>
    </p:bg>
    <p:spTree>
      <p:nvGrpSpPr>
        <p:cNvPr id="393" name="Shape 393"/>
        <p:cNvGrpSpPr/>
        <p:nvPr/>
      </p:nvGrpSpPr>
      <p:grpSpPr>
        <a:xfrm>
          <a:off x="0" y="0"/>
          <a:ext cx="0" cy="0"/>
          <a:chOff x="0" y="0"/>
          <a:chExt cx="0" cy="0"/>
        </a:xfrm>
      </p:grpSpPr>
      <p:grpSp>
        <p:nvGrpSpPr>
          <p:cNvPr id="394" name="Google Shape;394;p30"/>
          <p:cNvGrpSpPr/>
          <p:nvPr/>
        </p:nvGrpSpPr>
        <p:grpSpPr>
          <a:xfrm>
            <a:off x="-2888375" y="-2709112"/>
            <a:ext cx="15629925" cy="12653813"/>
            <a:chOff x="-2888375" y="-2709112"/>
            <a:chExt cx="15629925" cy="12653813"/>
          </a:xfrm>
        </p:grpSpPr>
        <p:sp>
          <p:nvSpPr>
            <p:cNvPr id="395" name="Google Shape;395;p30"/>
            <p:cNvSpPr/>
            <p:nvPr/>
          </p:nvSpPr>
          <p:spPr>
            <a:xfrm rot="8100000">
              <a:off x="-3432333" y="983418"/>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rot="8100000">
              <a:off x="3633526" y="39745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rot="8100000">
              <a:off x="6535293" y="37259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1" name="Google Shape;401;p30"/>
          <p:cNvPicPr preferRelativeResize="0"/>
          <p:nvPr/>
        </p:nvPicPr>
        <p:blipFill>
          <a:blip r:embed="rId2">
            <a:alphaModFix/>
          </a:blip>
          <a:stretch>
            <a:fillRect/>
          </a:stretch>
        </p:blipFill>
        <p:spPr>
          <a:xfrm rot="-4108833">
            <a:off x="6178758" y="33694"/>
            <a:ext cx="1444336" cy="761963"/>
          </a:xfrm>
          <a:prstGeom prst="rect">
            <a:avLst/>
          </a:prstGeom>
          <a:noFill/>
          <a:ln>
            <a:noFill/>
          </a:ln>
        </p:spPr>
      </p:pic>
      <p:pic>
        <p:nvPicPr>
          <p:cNvPr id="402" name="Google Shape;402;p30"/>
          <p:cNvPicPr preferRelativeResize="0"/>
          <p:nvPr/>
        </p:nvPicPr>
        <p:blipFill>
          <a:blip r:embed="rId2">
            <a:alphaModFix/>
          </a:blip>
          <a:stretch>
            <a:fillRect/>
          </a:stretch>
        </p:blipFill>
        <p:spPr>
          <a:xfrm rot="-8850493">
            <a:off x="961558" y="-68606"/>
            <a:ext cx="1444337" cy="761962"/>
          </a:xfrm>
          <a:prstGeom prst="rect">
            <a:avLst/>
          </a:prstGeom>
          <a:noFill/>
          <a:ln>
            <a:noFill/>
          </a:ln>
        </p:spPr>
      </p:pic>
      <p:pic>
        <p:nvPicPr>
          <p:cNvPr id="403" name="Google Shape;403;p30"/>
          <p:cNvPicPr preferRelativeResize="0"/>
          <p:nvPr/>
        </p:nvPicPr>
        <p:blipFill>
          <a:blip r:embed="rId2">
            <a:alphaModFix/>
          </a:blip>
          <a:stretch>
            <a:fillRect/>
          </a:stretch>
        </p:blipFill>
        <p:spPr>
          <a:xfrm rot="6752324">
            <a:off x="519883" y="4351794"/>
            <a:ext cx="1444337" cy="761962"/>
          </a:xfrm>
          <a:prstGeom prst="rect">
            <a:avLst/>
          </a:prstGeom>
          <a:noFill/>
          <a:ln>
            <a:noFill/>
          </a:ln>
        </p:spPr>
      </p:pic>
      <p:pic>
        <p:nvPicPr>
          <p:cNvPr id="404" name="Google Shape;404;p30"/>
          <p:cNvPicPr preferRelativeResize="0"/>
          <p:nvPr/>
        </p:nvPicPr>
        <p:blipFill>
          <a:blip r:embed="rId2">
            <a:alphaModFix/>
          </a:blip>
          <a:stretch>
            <a:fillRect/>
          </a:stretch>
        </p:blipFill>
        <p:spPr>
          <a:xfrm rot="2983665">
            <a:off x="7458532" y="4351794"/>
            <a:ext cx="1444338" cy="7619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2"/>
            </a:gs>
            <a:gs pos="100000">
              <a:schemeClr val="lt2"/>
            </a:gs>
          </a:gsLst>
          <a:lin ang="8099331" scaled="0"/>
        </a:gradFill>
      </p:bgPr>
    </p:bg>
    <p:spTree>
      <p:nvGrpSpPr>
        <p:cNvPr id="31" name="Shape 31"/>
        <p:cNvGrpSpPr/>
        <p:nvPr/>
      </p:nvGrpSpPr>
      <p:grpSpPr>
        <a:xfrm>
          <a:off x="0" y="0"/>
          <a:ext cx="0" cy="0"/>
          <a:chOff x="0" y="0"/>
          <a:chExt cx="0" cy="0"/>
        </a:xfrm>
      </p:grpSpPr>
      <p:grpSp>
        <p:nvGrpSpPr>
          <p:cNvPr id="32" name="Google Shape;32;p4"/>
          <p:cNvGrpSpPr/>
          <p:nvPr/>
        </p:nvGrpSpPr>
        <p:grpSpPr>
          <a:xfrm>
            <a:off x="-2627175" y="-2981475"/>
            <a:ext cx="14234867" cy="10749900"/>
            <a:chOff x="-2627175" y="-2981475"/>
            <a:chExt cx="14234867" cy="10749900"/>
          </a:xfrm>
        </p:grpSpPr>
        <p:sp>
          <p:nvSpPr>
            <p:cNvPr id="33" name="Google Shape;33;p4"/>
            <p:cNvSpPr/>
            <p:nvPr/>
          </p:nvSpPr>
          <p:spPr>
            <a:xfrm rot="8100000">
              <a:off x="-3171133" y="71105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8100000">
              <a:off x="1561426" y="17189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8100000">
              <a:off x="6211443" y="328784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4"/>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 name="Google Shape;40;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pic>
        <p:nvPicPr>
          <p:cNvPr id="41" name="Google Shape;41;p4"/>
          <p:cNvPicPr preferRelativeResize="0"/>
          <p:nvPr/>
        </p:nvPicPr>
        <p:blipFill>
          <a:blip r:embed="rId2">
            <a:alphaModFix/>
          </a:blip>
          <a:stretch>
            <a:fillRect/>
          </a:stretch>
        </p:blipFill>
        <p:spPr>
          <a:xfrm rot="7414500">
            <a:off x="4908245" y="4453968"/>
            <a:ext cx="1444335" cy="761963"/>
          </a:xfrm>
          <a:prstGeom prst="rect">
            <a:avLst/>
          </a:prstGeom>
          <a:noFill/>
          <a:ln>
            <a:noFill/>
          </a:ln>
        </p:spPr>
      </p:pic>
      <p:pic>
        <p:nvPicPr>
          <p:cNvPr id="42" name="Google Shape;42;p4"/>
          <p:cNvPicPr preferRelativeResize="0"/>
          <p:nvPr/>
        </p:nvPicPr>
        <p:blipFill>
          <a:blip r:embed="rId2">
            <a:alphaModFix/>
          </a:blip>
          <a:stretch>
            <a:fillRect/>
          </a:stretch>
        </p:blipFill>
        <p:spPr>
          <a:xfrm rot="2254909">
            <a:off x="8060384" y="2378194"/>
            <a:ext cx="1444335" cy="76196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3">
    <p:bg>
      <p:bgPr>
        <a:gradFill>
          <a:gsLst>
            <a:gs pos="0">
              <a:schemeClr val="dk2"/>
            </a:gs>
            <a:gs pos="100000">
              <a:schemeClr val="lt2"/>
            </a:gs>
          </a:gsLst>
          <a:lin ang="2698631" scaled="0"/>
        </a:gradFill>
      </p:bgPr>
    </p:bg>
    <p:spTree>
      <p:nvGrpSpPr>
        <p:cNvPr id="405" name="Shape 405"/>
        <p:cNvGrpSpPr/>
        <p:nvPr/>
      </p:nvGrpSpPr>
      <p:grpSpPr>
        <a:xfrm>
          <a:off x="0" y="0"/>
          <a:ext cx="0" cy="0"/>
          <a:chOff x="0" y="0"/>
          <a:chExt cx="0" cy="0"/>
        </a:xfrm>
      </p:grpSpPr>
      <p:grpSp>
        <p:nvGrpSpPr>
          <p:cNvPr id="406" name="Google Shape;406;p31"/>
          <p:cNvGrpSpPr/>
          <p:nvPr/>
        </p:nvGrpSpPr>
        <p:grpSpPr>
          <a:xfrm>
            <a:off x="-1637933" y="-1597200"/>
            <a:ext cx="14918108" cy="11738762"/>
            <a:chOff x="-1637933" y="-1597200"/>
            <a:chExt cx="14918108" cy="11738762"/>
          </a:xfrm>
        </p:grpSpPr>
        <p:sp>
          <p:nvSpPr>
            <p:cNvPr id="407" name="Google Shape;407;p31"/>
            <p:cNvSpPr/>
            <p:nvPr/>
          </p:nvSpPr>
          <p:spPr>
            <a:xfrm rot="8100000">
              <a:off x="-1345582" y="365415"/>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rot="8100000">
              <a:off x="169142" y="2684143"/>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rot="8100000">
              <a:off x="4158276" y="383568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rot="8100000">
              <a:off x="6709293" y="406889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rot="8100000">
              <a:off x="-1643619" y="782389"/>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rot="8100000">
              <a:off x="6709302" y="448976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rot="8100000">
              <a:off x="-1287927" y="1304750"/>
              <a:ext cx="9121253" cy="2204900"/>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rot="8100000">
              <a:off x="1986317" y="3084193"/>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5" name="Google Shape;415;p31"/>
          <p:cNvPicPr preferRelativeResize="0"/>
          <p:nvPr/>
        </p:nvPicPr>
        <p:blipFill>
          <a:blip r:embed="rId2">
            <a:alphaModFix/>
          </a:blip>
          <a:stretch>
            <a:fillRect/>
          </a:stretch>
        </p:blipFill>
        <p:spPr>
          <a:xfrm rot="5248545">
            <a:off x="4464008" y="4223118"/>
            <a:ext cx="1444335" cy="761963"/>
          </a:xfrm>
          <a:prstGeom prst="rect">
            <a:avLst/>
          </a:prstGeom>
          <a:noFill/>
          <a:ln>
            <a:noFill/>
          </a:ln>
        </p:spPr>
      </p:pic>
      <p:pic>
        <p:nvPicPr>
          <p:cNvPr id="416" name="Google Shape;416;p31"/>
          <p:cNvPicPr preferRelativeResize="0"/>
          <p:nvPr/>
        </p:nvPicPr>
        <p:blipFill>
          <a:blip r:embed="rId2">
            <a:alphaModFix/>
          </a:blip>
          <a:stretch>
            <a:fillRect/>
          </a:stretch>
        </p:blipFill>
        <p:spPr>
          <a:xfrm rot="2254909">
            <a:off x="8060384" y="1863481"/>
            <a:ext cx="1444335" cy="761962"/>
          </a:xfrm>
          <a:prstGeom prst="rect">
            <a:avLst/>
          </a:prstGeom>
          <a:noFill/>
          <a:ln>
            <a:noFill/>
          </a:ln>
        </p:spPr>
      </p:pic>
      <p:pic>
        <p:nvPicPr>
          <p:cNvPr id="417" name="Google Shape;417;p31"/>
          <p:cNvPicPr preferRelativeResize="0"/>
          <p:nvPr/>
        </p:nvPicPr>
        <p:blipFill>
          <a:blip r:embed="rId2">
            <a:alphaModFix/>
          </a:blip>
          <a:stretch>
            <a:fillRect/>
          </a:stretch>
        </p:blipFill>
        <p:spPr>
          <a:xfrm rot="-4531506">
            <a:off x="4012333" y="74269"/>
            <a:ext cx="1444336" cy="76196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1" name="Shape 42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22" name="Shape 422"/>
        <p:cNvGrpSpPr/>
        <p:nvPr/>
      </p:nvGrpSpPr>
      <p:grpSpPr>
        <a:xfrm>
          <a:off x="0" y="0"/>
          <a:ext cx="0" cy="0"/>
          <a:chOff x="0" y="0"/>
          <a:chExt cx="0" cy="0"/>
        </a:xfrm>
      </p:grpSpPr>
      <p:sp>
        <p:nvSpPr>
          <p:cNvPr id="423" name="Google Shape;423;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100000">
              <a:schemeClr val="lt2"/>
            </a:gs>
          </a:gsLst>
          <a:lin ang="0" scaled="0"/>
        </a:gradFill>
      </p:bgPr>
    </p:bg>
    <p:spTree>
      <p:nvGrpSpPr>
        <p:cNvPr id="43" name="Shape 43"/>
        <p:cNvGrpSpPr/>
        <p:nvPr/>
      </p:nvGrpSpPr>
      <p:grpSpPr>
        <a:xfrm>
          <a:off x="0" y="0"/>
          <a:ext cx="0" cy="0"/>
          <a:chOff x="0" y="0"/>
          <a:chExt cx="0" cy="0"/>
        </a:xfrm>
      </p:grpSpPr>
      <p:grpSp>
        <p:nvGrpSpPr>
          <p:cNvPr id="44" name="Google Shape;44;p5"/>
          <p:cNvGrpSpPr/>
          <p:nvPr/>
        </p:nvGrpSpPr>
        <p:grpSpPr>
          <a:xfrm>
            <a:off x="-1637933" y="-1488887"/>
            <a:ext cx="14904233" cy="11294738"/>
            <a:chOff x="-1637933" y="-1488887"/>
            <a:chExt cx="14904233" cy="11294738"/>
          </a:xfrm>
        </p:grpSpPr>
        <p:grpSp>
          <p:nvGrpSpPr>
            <p:cNvPr id="45" name="Google Shape;45;p5"/>
            <p:cNvGrpSpPr/>
            <p:nvPr/>
          </p:nvGrpSpPr>
          <p:grpSpPr>
            <a:xfrm>
              <a:off x="-1637933" y="-1488887"/>
              <a:ext cx="14904233" cy="11294738"/>
              <a:chOff x="-1637933" y="-1488887"/>
              <a:chExt cx="14904233" cy="11294738"/>
            </a:xfrm>
          </p:grpSpPr>
          <p:sp>
            <p:nvSpPr>
              <p:cNvPr id="46" name="Google Shape;46;p5"/>
              <p:cNvSpPr/>
              <p:nvPr/>
            </p:nvSpPr>
            <p:spPr>
              <a:xfrm rot="8100000">
                <a:off x="-1345582" y="365415"/>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8100000">
                <a:off x="-980383" y="2203643"/>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8100000">
                <a:off x="4158276" y="383568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8100000">
                <a:off x="6709293" y="406889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8100000">
                <a:off x="-1643619" y="782389"/>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8100000">
                <a:off x="6709302" y="4489767"/>
                <a:ext cx="5103897"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p:nvPr/>
          </p:nvSpPr>
          <p:spPr>
            <a:xfrm rot="8100000">
              <a:off x="-1053069" y="1069489"/>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5"/>
          <p:cNvSpPr txBox="1"/>
          <p:nvPr>
            <p:ph idx="2" type="title"/>
          </p:nvPr>
        </p:nvSpPr>
        <p:spPr>
          <a:xfrm>
            <a:off x="2647500" y="1908600"/>
            <a:ext cx="2222700" cy="466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5" name="Google Shape;55;p5"/>
          <p:cNvSpPr txBox="1"/>
          <p:nvPr>
            <p:ph idx="1" type="subTitle"/>
          </p:nvPr>
        </p:nvSpPr>
        <p:spPr>
          <a:xfrm>
            <a:off x="2647500" y="2328353"/>
            <a:ext cx="4767300" cy="6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5"/>
          <p:cNvSpPr txBox="1"/>
          <p:nvPr>
            <p:ph idx="3" type="title"/>
          </p:nvPr>
        </p:nvSpPr>
        <p:spPr>
          <a:xfrm>
            <a:off x="4273857" y="3222525"/>
            <a:ext cx="2222700" cy="466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200"/>
              <a:buNone/>
              <a:defRPr sz="2200"/>
            </a:lvl1pPr>
            <a:lvl2pPr lvl="1" rtl="0" algn="r">
              <a:spcBef>
                <a:spcPts val="0"/>
              </a:spcBef>
              <a:spcAft>
                <a:spcPts val="0"/>
              </a:spcAft>
              <a:buSzPts val="3200"/>
              <a:buNone/>
              <a:defRPr/>
            </a:lvl2pPr>
            <a:lvl3pPr lvl="2" rtl="0" algn="r">
              <a:spcBef>
                <a:spcPts val="0"/>
              </a:spcBef>
              <a:spcAft>
                <a:spcPts val="0"/>
              </a:spcAft>
              <a:buSzPts val="3200"/>
              <a:buNone/>
              <a:defRPr/>
            </a:lvl3pPr>
            <a:lvl4pPr lvl="3" rtl="0" algn="r">
              <a:spcBef>
                <a:spcPts val="0"/>
              </a:spcBef>
              <a:spcAft>
                <a:spcPts val="0"/>
              </a:spcAft>
              <a:buSzPts val="3200"/>
              <a:buNone/>
              <a:defRPr/>
            </a:lvl4pPr>
            <a:lvl5pPr lvl="4" rtl="0" algn="r">
              <a:spcBef>
                <a:spcPts val="0"/>
              </a:spcBef>
              <a:spcAft>
                <a:spcPts val="0"/>
              </a:spcAft>
              <a:buSzPts val="3200"/>
              <a:buNone/>
              <a:defRPr/>
            </a:lvl5pPr>
            <a:lvl6pPr lvl="5" rtl="0" algn="r">
              <a:spcBef>
                <a:spcPts val="0"/>
              </a:spcBef>
              <a:spcAft>
                <a:spcPts val="0"/>
              </a:spcAft>
              <a:buSzPts val="3200"/>
              <a:buNone/>
              <a:defRPr/>
            </a:lvl6pPr>
            <a:lvl7pPr lvl="6" rtl="0" algn="r">
              <a:spcBef>
                <a:spcPts val="0"/>
              </a:spcBef>
              <a:spcAft>
                <a:spcPts val="0"/>
              </a:spcAft>
              <a:buSzPts val="3200"/>
              <a:buNone/>
              <a:defRPr/>
            </a:lvl7pPr>
            <a:lvl8pPr lvl="7" rtl="0" algn="r">
              <a:spcBef>
                <a:spcPts val="0"/>
              </a:spcBef>
              <a:spcAft>
                <a:spcPts val="0"/>
              </a:spcAft>
              <a:buSzPts val="3200"/>
              <a:buNone/>
              <a:defRPr/>
            </a:lvl8pPr>
            <a:lvl9pPr lvl="8" rtl="0" algn="r">
              <a:spcBef>
                <a:spcPts val="0"/>
              </a:spcBef>
              <a:spcAft>
                <a:spcPts val="0"/>
              </a:spcAft>
              <a:buSzPts val="3200"/>
              <a:buNone/>
              <a:defRPr/>
            </a:lvl9pPr>
          </a:lstStyle>
          <a:p/>
        </p:txBody>
      </p:sp>
      <p:sp>
        <p:nvSpPr>
          <p:cNvPr id="57" name="Google Shape;57;p5"/>
          <p:cNvSpPr txBox="1"/>
          <p:nvPr>
            <p:ph idx="4" type="subTitle"/>
          </p:nvPr>
        </p:nvSpPr>
        <p:spPr>
          <a:xfrm>
            <a:off x="1729188" y="3649703"/>
            <a:ext cx="4767300" cy="65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pic>
        <p:nvPicPr>
          <p:cNvPr id="58" name="Google Shape;58;p5"/>
          <p:cNvPicPr preferRelativeResize="0"/>
          <p:nvPr/>
        </p:nvPicPr>
        <p:blipFill>
          <a:blip r:embed="rId2">
            <a:alphaModFix/>
          </a:blip>
          <a:stretch>
            <a:fillRect/>
          </a:stretch>
        </p:blipFill>
        <p:spPr>
          <a:xfrm rot="2254909">
            <a:off x="8060384" y="2511469"/>
            <a:ext cx="1444335" cy="761962"/>
          </a:xfrm>
          <a:prstGeom prst="rect">
            <a:avLst/>
          </a:prstGeom>
          <a:noFill/>
          <a:ln>
            <a:noFill/>
          </a:ln>
        </p:spPr>
      </p:pic>
      <p:pic>
        <p:nvPicPr>
          <p:cNvPr id="59" name="Google Shape;59;p5"/>
          <p:cNvPicPr preferRelativeResize="0"/>
          <p:nvPr/>
        </p:nvPicPr>
        <p:blipFill>
          <a:blip r:embed="rId2">
            <a:alphaModFix/>
          </a:blip>
          <a:stretch>
            <a:fillRect/>
          </a:stretch>
        </p:blipFill>
        <p:spPr>
          <a:xfrm rot="7426616">
            <a:off x="-243691" y="2190769"/>
            <a:ext cx="1444336" cy="76196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dk2"/>
            </a:gs>
            <a:gs pos="100000">
              <a:schemeClr val="lt2"/>
            </a:gs>
          </a:gsLst>
          <a:lin ang="10800025" scaled="0"/>
        </a:gradFill>
      </p:bgPr>
    </p:bg>
    <p:spTree>
      <p:nvGrpSpPr>
        <p:cNvPr id="60" name="Shape 60"/>
        <p:cNvGrpSpPr/>
        <p:nvPr/>
      </p:nvGrpSpPr>
      <p:grpSpPr>
        <a:xfrm>
          <a:off x="0" y="0"/>
          <a:ext cx="0" cy="0"/>
          <a:chOff x="0" y="0"/>
          <a:chExt cx="0" cy="0"/>
        </a:xfrm>
      </p:grpSpPr>
      <p:grpSp>
        <p:nvGrpSpPr>
          <p:cNvPr id="61" name="Google Shape;61;p6"/>
          <p:cNvGrpSpPr/>
          <p:nvPr/>
        </p:nvGrpSpPr>
        <p:grpSpPr>
          <a:xfrm>
            <a:off x="-2627175" y="-2981475"/>
            <a:ext cx="14234867" cy="10749900"/>
            <a:chOff x="-2627175" y="-2981475"/>
            <a:chExt cx="14234867" cy="10749900"/>
          </a:xfrm>
        </p:grpSpPr>
        <p:sp>
          <p:nvSpPr>
            <p:cNvPr id="62" name="Google Shape;62;p6"/>
            <p:cNvSpPr/>
            <p:nvPr/>
          </p:nvSpPr>
          <p:spPr>
            <a:xfrm rot="8100000">
              <a:off x="-3171133" y="71105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rot="8100000">
              <a:off x="1561426" y="17189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rot="8100000">
              <a:off x="6211443" y="328784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69" name="Google Shape;69;p6"/>
          <p:cNvPicPr preferRelativeResize="0"/>
          <p:nvPr/>
        </p:nvPicPr>
        <p:blipFill>
          <a:blip r:embed="rId2">
            <a:alphaModFix/>
          </a:blip>
          <a:stretch>
            <a:fillRect/>
          </a:stretch>
        </p:blipFill>
        <p:spPr>
          <a:xfrm rot="3200435">
            <a:off x="8193734" y="4223118"/>
            <a:ext cx="1444335" cy="761962"/>
          </a:xfrm>
          <a:prstGeom prst="rect">
            <a:avLst/>
          </a:prstGeom>
          <a:noFill/>
          <a:ln>
            <a:noFill/>
          </a:ln>
        </p:spPr>
      </p:pic>
      <p:pic>
        <p:nvPicPr>
          <p:cNvPr id="70" name="Google Shape;70;p6"/>
          <p:cNvPicPr preferRelativeResize="0"/>
          <p:nvPr/>
        </p:nvPicPr>
        <p:blipFill>
          <a:blip r:embed="rId2">
            <a:alphaModFix/>
          </a:blip>
          <a:stretch>
            <a:fillRect/>
          </a:stretch>
        </p:blipFill>
        <p:spPr>
          <a:xfrm rot="6454196">
            <a:off x="-378192" y="961894"/>
            <a:ext cx="1444336" cy="76196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dk2"/>
            </a:gs>
            <a:gs pos="100000">
              <a:schemeClr val="lt2"/>
            </a:gs>
          </a:gsLst>
          <a:lin ang="13500032" scaled="0"/>
        </a:gradFill>
      </p:bgPr>
    </p:bg>
    <p:spTree>
      <p:nvGrpSpPr>
        <p:cNvPr id="71" name="Shape 71"/>
        <p:cNvGrpSpPr/>
        <p:nvPr/>
      </p:nvGrpSpPr>
      <p:grpSpPr>
        <a:xfrm>
          <a:off x="0" y="0"/>
          <a:ext cx="0" cy="0"/>
          <a:chOff x="0" y="0"/>
          <a:chExt cx="0" cy="0"/>
        </a:xfrm>
      </p:grpSpPr>
      <p:grpSp>
        <p:nvGrpSpPr>
          <p:cNvPr id="72" name="Google Shape;72;p7"/>
          <p:cNvGrpSpPr/>
          <p:nvPr/>
        </p:nvGrpSpPr>
        <p:grpSpPr>
          <a:xfrm>
            <a:off x="-2184700" y="-1292785"/>
            <a:ext cx="13770800" cy="9276575"/>
            <a:chOff x="-2184700" y="-1292785"/>
            <a:chExt cx="13770800" cy="9276575"/>
          </a:xfrm>
        </p:grpSpPr>
        <p:sp>
          <p:nvSpPr>
            <p:cNvPr id="73" name="Google Shape;73;p7"/>
            <p:cNvSpPr/>
            <p:nvPr/>
          </p:nvSpPr>
          <p:spPr>
            <a:xfrm rot="8100000">
              <a:off x="-2460124" y="1870183"/>
              <a:ext cx="9383448" cy="3107734"/>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rot="8100000">
              <a:off x="6106118" y="36689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rot="8100000">
              <a:off x="-1344269" y="7408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rot="8100000">
              <a:off x="-1838857" y="81015"/>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rot="8100000">
              <a:off x="6687702" y="4335517"/>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7"/>
          <p:cNvSpPr txBox="1"/>
          <p:nvPr>
            <p:ph idx="1" type="body"/>
          </p:nvPr>
        </p:nvSpPr>
        <p:spPr>
          <a:xfrm>
            <a:off x="4803900" y="1993400"/>
            <a:ext cx="3627000" cy="2340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79" name="Google Shape;79;p7"/>
          <p:cNvSpPr txBox="1"/>
          <p:nvPr>
            <p:ph type="title"/>
          </p:nvPr>
        </p:nvSpPr>
        <p:spPr>
          <a:xfrm>
            <a:off x="4803900" y="809188"/>
            <a:ext cx="3627000" cy="11883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80" name="Google Shape;80;p7"/>
          <p:cNvPicPr preferRelativeResize="0"/>
          <p:nvPr/>
        </p:nvPicPr>
        <p:blipFill>
          <a:blip r:embed="rId2">
            <a:alphaModFix/>
          </a:blip>
          <a:stretch>
            <a:fillRect/>
          </a:stretch>
        </p:blipFill>
        <p:spPr>
          <a:xfrm rot="1791429">
            <a:off x="8075083" y="2389419"/>
            <a:ext cx="1444337" cy="761963"/>
          </a:xfrm>
          <a:prstGeom prst="rect">
            <a:avLst/>
          </a:prstGeom>
          <a:noFill/>
          <a:ln>
            <a:noFill/>
          </a:ln>
        </p:spPr>
      </p:pic>
      <p:pic>
        <p:nvPicPr>
          <p:cNvPr id="81" name="Google Shape;81;p7"/>
          <p:cNvPicPr preferRelativeResize="0"/>
          <p:nvPr/>
        </p:nvPicPr>
        <p:blipFill>
          <a:blip r:embed="rId2">
            <a:alphaModFix/>
          </a:blip>
          <a:stretch>
            <a:fillRect/>
          </a:stretch>
        </p:blipFill>
        <p:spPr>
          <a:xfrm rot="-8099955">
            <a:off x="3301682" y="158420"/>
            <a:ext cx="1444337" cy="76196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100000">
              <a:schemeClr val="lt2"/>
            </a:gs>
          </a:gsLst>
          <a:lin ang="13500032" scaled="0"/>
        </a:gradFill>
      </p:bgPr>
    </p:bg>
    <p:spTree>
      <p:nvGrpSpPr>
        <p:cNvPr id="82" name="Shape 82"/>
        <p:cNvGrpSpPr/>
        <p:nvPr/>
      </p:nvGrpSpPr>
      <p:grpSpPr>
        <a:xfrm>
          <a:off x="0" y="0"/>
          <a:ext cx="0" cy="0"/>
          <a:chOff x="0" y="0"/>
          <a:chExt cx="0" cy="0"/>
        </a:xfrm>
      </p:grpSpPr>
      <p:grpSp>
        <p:nvGrpSpPr>
          <p:cNvPr id="83" name="Google Shape;83;p8"/>
          <p:cNvGrpSpPr/>
          <p:nvPr/>
        </p:nvGrpSpPr>
        <p:grpSpPr>
          <a:xfrm>
            <a:off x="-2319000" y="-1848187"/>
            <a:ext cx="14250542" cy="10868588"/>
            <a:chOff x="-2319000" y="-1848187"/>
            <a:chExt cx="14250542" cy="10868588"/>
          </a:xfrm>
        </p:grpSpPr>
        <p:sp>
          <p:nvSpPr>
            <p:cNvPr id="84" name="Google Shape;84;p8"/>
            <p:cNvSpPr/>
            <p:nvPr/>
          </p:nvSpPr>
          <p:spPr>
            <a:xfrm rot="8100000">
              <a:off x="-2862958" y="1844343"/>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rot="8100000">
              <a:off x="2452426" y="30502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8100000">
              <a:off x="6535293" y="3725990"/>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rot="8100000">
              <a:off x="-1803044" y="10694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8100000">
              <a:off x="-1217907" y="230303"/>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rot="8100000">
              <a:off x="6535302" y="4255492"/>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91" name="Google Shape;91;p8"/>
          <p:cNvPicPr preferRelativeResize="0"/>
          <p:nvPr/>
        </p:nvPicPr>
        <p:blipFill>
          <a:blip r:embed="rId2">
            <a:alphaModFix/>
          </a:blip>
          <a:stretch>
            <a:fillRect/>
          </a:stretch>
        </p:blipFill>
        <p:spPr>
          <a:xfrm rot="3200435">
            <a:off x="6188234" y="4384868"/>
            <a:ext cx="1444335" cy="761962"/>
          </a:xfrm>
          <a:prstGeom prst="rect">
            <a:avLst/>
          </a:prstGeom>
          <a:noFill/>
          <a:ln>
            <a:noFill/>
          </a:ln>
        </p:spPr>
      </p:pic>
      <p:pic>
        <p:nvPicPr>
          <p:cNvPr id="92" name="Google Shape;92;p8"/>
          <p:cNvPicPr preferRelativeResize="0"/>
          <p:nvPr/>
        </p:nvPicPr>
        <p:blipFill>
          <a:blip r:embed="rId2">
            <a:alphaModFix/>
          </a:blip>
          <a:stretch>
            <a:fillRect/>
          </a:stretch>
        </p:blipFill>
        <p:spPr>
          <a:xfrm rot="6937018">
            <a:off x="-413029" y="3738094"/>
            <a:ext cx="1444336" cy="761962"/>
          </a:xfrm>
          <a:prstGeom prst="rect">
            <a:avLst/>
          </a:prstGeom>
          <a:noFill/>
          <a:ln>
            <a:noFill/>
          </a:ln>
        </p:spPr>
      </p:pic>
      <p:pic>
        <p:nvPicPr>
          <p:cNvPr id="93" name="Google Shape;93;p8"/>
          <p:cNvPicPr preferRelativeResize="0"/>
          <p:nvPr/>
        </p:nvPicPr>
        <p:blipFill>
          <a:blip r:embed="rId2">
            <a:alphaModFix/>
          </a:blip>
          <a:stretch>
            <a:fillRect/>
          </a:stretch>
        </p:blipFill>
        <p:spPr>
          <a:xfrm rot="-6119835">
            <a:off x="7223895" y="14769"/>
            <a:ext cx="1444336" cy="761962"/>
          </a:xfrm>
          <a:prstGeom prst="rect">
            <a:avLst/>
          </a:prstGeom>
          <a:noFill/>
          <a:ln>
            <a:noFill/>
          </a:ln>
        </p:spPr>
      </p:pic>
      <p:pic>
        <p:nvPicPr>
          <p:cNvPr id="94" name="Google Shape;94;p8"/>
          <p:cNvPicPr preferRelativeResize="0"/>
          <p:nvPr/>
        </p:nvPicPr>
        <p:blipFill>
          <a:blip r:embed="rId2">
            <a:alphaModFix/>
          </a:blip>
          <a:stretch>
            <a:fillRect/>
          </a:stretch>
        </p:blipFill>
        <p:spPr>
          <a:xfrm rot="-7968671">
            <a:off x="1966096" y="14769"/>
            <a:ext cx="1444336" cy="76196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2"/>
            </a:gs>
            <a:gs pos="100000">
              <a:schemeClr val="lt2"/>
            </a:gs>
          </a:gsLst>
          <a:lin ang="8100019" scaled="0"/>
        </a:gradFill>
      </p:bgPr>
    </p:bg>
    <p:spTree>
      <p:nvGrpSpPr>
        <p:cNvPr id="95" name="Shape 95"/>
        <p:cNvGrpSpPr/>
        <p:nvPr/>
      </p:nvGrpSpPr>
      <p:grpSpPr>
        <a:xfrm>
          <a:off x="0" y="0"/>
          <a:ext cx="0" cy="0"/>
          <a:chOff x="0" y="0"/>
          <a:chExt cx="0" cy="0"/>
        </a:xfrm>
      </p:grpSpPr>
      <p:grpSp>
        <p:nvGrpSpPr>
          <p:cNvPr id="96" name="Google Shape;96;p9"/>
          <p:cNvGrpSpPr/>
          <p:nvPr/>
        </p:nvGrpSpPr>
        <p:grpSpPr>
          <a:xfrm>
            <a:off x="-2245508" y="-2638575"/>
            <a:ext cx="14196100" cy="11471175"/>
            <a:chOff x="-2245508" y="-2638575"/>
            <a:chExt cx="14196100" cy="11471175"/>
          </a:xfrm>
        </p:grpSpPr>
        <p:sp>
          <p:nvSpPr>
            <p:cNvPr id="97" name="Google Shape;97;p9"/>
            <p:cNvSpPr/>
            <p:nvPr/>
          </p:nvSpPr>
          <p:spPr>
            <a:xfrm rot="8100000">
              <a:off x="-2675158" y="1053956"/>
              <a:ext cx="11837816" cy="3364838"/>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rot="8100000">
              <a:off x="2516176" y="28624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rot="8100000">
              <a:off x="6554343" y="3796515"/>
              <a:ext cx="5103897"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rot="8100000">
              <a:off x="-1964094" y="878989"/>
              <a:ext cx="5699988" cy="1532866"/>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rot="8100000">
              <a:off x="-1953157" y="289290"/>
              <a:ext cx="5103897" cy="2940999"/>
            </a:xfrm>
            <a:prstGeom prst="rect">
              <a:avLst/>
            </a:prstGeom>
            <a:gradFill>
              <a:gsLst>
                <a:gs pos="0">
                  <a:srgbClr val="FFFFFF">
                    <a:alpha val="0"/>
                    <a:alpha val="36310"/>
                  </a:srgbClr>
                </a:gs>
                <a:gs pos="54000">
                  <a:srgbClr val="FFFFFF">
                    <a:alpha val="0"/>
                    <a:alpha val="36310"/>
                  </a:srgbClr>
                </a:gs>
                <a:gs pos="100000">
                  <a:srgbClr val="61EFDE">
                    <a:alpha val="12941"/>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rot="8100000">
              <a:off x="6554352" y="4582467"/>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9"/>
          <p:cNvSpPr txBox="1"/>
          <p:nvPr>
            <p:ph type="title"/>
          </p:nvPr>
        </p:nvSpPr>
        <p:spPr>
          <a:xfrm>
            <a:off x="2241450" y="2309050"/>
            <a:ext cx="4661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4" name="Google Shape;104;p9"/>
          <p:cNvSpPr txBox="1"/>
          <p:nvPr>
            <p:ph idx="1" type="subTitle"/>
          </p:nvPr>
        </p:nvSpPr>
        <p:spPr>
          <a:xfrm>
            <a:off x="2579200" y="3074650"/>
            <a:ext cx="3985800" cy="110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10"/>
          <p:cNvSpPr txBox="1"/>
          <p:nvPr>
            <p:ph type="title"/>
          </p:nvPr>
        </p:nvSpPr>
        <p:spPr>
          <a:xfrm>
            <a:off x="339000" y="847615"/>
            <a:ext cx="3852000" cy="2183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200"/>
              <a:buNone/>
              <a:defRPr>
                <a:solidFill>
                  <a:schemeClr val="dk1"/>
                </a:solidFill>
              </a:defRPr>
            </a:lvl1pPr>
            <a:lvl2pPr lvl="1" rtl="0" algn="ctr">
              <a:spcBef>
                <a:spcPts val="0"/>
              </a:spcBef>
              <a:spcAft>
                <a:spcPts val="0"/>
              </a:spcAft>
              <a:buClr>
                <a:schemeClr val="dk1"/>
              </a:buClr>
              <a:buSzPts val="3200"/>
              <a:buNone/>
              <a:defRPr>
                <a:solidFill>
                  <a:schemeClr val="dk1"/>
                </a:solidFill>
              </a:defRPr>
            </a:lvl2pPr>
            <a:lvl3pPr lvl="2" rtl="0" algn="ctr">
              <a:spcBef>
                <a:spcPts val="0"/>
              </a:spcBef>
              <a:spcAft>
                <a:spcPts val="0"/>
              </a:spcAft>
              <a:buClr>
                <a:schemeClr val="dk1"/>
              </a:buClr>
              <a:buSzPts val="3200"/>
              <a:buNone/>
              <a:defRPr>
                <a:solidFill>
                  <a:schemeClr val="dk1"/>
                </a:solidFill>
              </a:defRPr>
            </a:lvl3pPr>
            <a:lvl4pPr lvl="3" rtl="0" algn="ctr">
              <a:spcBef>
                <a:spcPts val="0"/>
              </a:spcBef>
              <a:spcAft>
                <a:spcPts val="0"/>
              </a:spcAft>
              <a:buClr>
                <a:schemeClr val="dk1"/>
              </a:buClr>
              <a:buSzPts val="3200"/>
              <a:buNone/>
              <a:defRPr>
                <a:solidFill>
                  <a:schemeClr val="dk1"/>
                </a:solidFill>
              </a:defRPr>
            </a:lvl4pPr>
            <a:lvl5pPr lvl="4" rtl="0" algn="ctr">
              <a:spcBef>
                <a:spcPts val="0"/>
              </a:spcBef>
              <a:spcAft>
                <a:spcPts val="0"/>
              </a:spcAft>
              <a:buClr>
                <a:schemeClr val="dk1"/>
              </a:buClr>
              <a:buSzPts val="3200"/>
              <a:buNone/>
              <a:defRPr>
                <a:solidFill>
                  <a:schemeClr val="dk1"/>
                </a:solidFill>
              </a:defRPr>
            </a:lvl5pPr>
            <a:lvl6pPr lvl="5" rtl="0" algn="ctr">
              <a:spcBef>
                <a:spcPts val="0"/>
              </a:spcBef>
              <a:spcAft>
                <a:spcPts val="0"/>
              </a:spcAft>
              <a:buClr>
                <a:schemeClr val="dk1"/>
              </a:buClr>
              <a:buSzPts val="3200"/>
              <a:buNone/>
              <a:defRPr>
                <a:solidFill>
                  <a:schemeClr val="dk1"/>
                </a:solidFill>
              </a:defRPr>
            </a:lvl6pPr>
            <a:lvl7pPr lvl="6" rtl="0" algn="ctr">
              <a:spcBef>
                <a:spcPts val="0"/>
              </a:spcBef>
              <a:spcAft>
                <a:spcPts val="0"/>
              </a:spcAft>
              <a:buClr>
                <a:schemeClr val="dk1"/>
              </a:buClr>
              <a:buSzPts val="3200"/>
              <a:buNone/>
              <a:defRPr>
                <a:solidFill>
                  <a:schemeClr val="dk1"/>
                </a:solidFill>
              </a:defRPr>
            </a:lvl7pPr>
            <a:lvl8pPr lvl="7" rtl="0" algn="ctr">
              <a:spcBef>
                <a:spcPts val="0"/>
              </a:spcBef>
              <a:spcAft>
                <a:spcPts val="0"/>
              </a:spcAft>
              <a:buClr>
                <a:schemeClr val="dk1"/>
              </a:buClr>
              <a:buSzPts val="3200"/>
              <a:buNone/>
              <a:defRPr>
                <a:solidFill>
                  <a:schemeClr val="dk1"/>
                </a:solidFill>
              </a:defRPr>
            </a:lvl8pPr>
            <a:lvl9pPr lvl="8" rtl="0" algn="ctr">
              <a:spcBef>
                <a:spcPts val="0"/>
              </a:spcBef>
              <a:spcAft>
                <a:spcPts val="0"/>
              </a:spcAft>
              <a:buClr>
                <a:schemeClr val="dk1"/>
              </a:buClr>
              <a:buSzPts val="3200"/>
              <a:buNone/>
              <a:defRPr>
                <a:solidFill>
                  <a:schemeClr val="dk1"/>
                </a:solidFill>
              </a:defRPr>
            </a:lvl9pPr>
          </a:lstStyle>
          <a:p/>
        </p:txBody>
      </p:sp>
      <p:grpSp>
        <p:nvGrpSpPr>
          <p:cNvPr id="107" name="Google Shape;107;p10"/>
          <p:cNvGrpSpPr/>
          <p:nvPr/>
        </p:nvGrpSpPr>
        <p:grpSpPr>
          <a:xfrm>
            <a:off x="-2094149" y="-2213217"/>
            <a:ext cx="14366049" cy="11436267"/>
            <a:chOff x="-2094149" y="-2213217"/>
            <a:chExt cx="14366049" cy="11436267"/>
          </a:xfrm>
        </p:grpSpPr>
        <p:sp>
          <p:nvSpPr>
            <p:cNvPr id="108" name="Google Shape;108;p10"/>
            <p:cNvSpPr/>
            <p:nvPr/>
          </p:nvSpPr>
          <p:spPr>
            <a:xfrm rot="8100000">
              <a:off x="-2094750" y="-132167"/>
              <a:ext cx="7104302" cy="2940999"/>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rot="8100000">
              <a:off x="-1259233" y="2165681"/>
              <a:ext cx="11837816" cy="3364838"/>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rot="8100000">
              <a:off x="3163876" y="2862433"/>
              <a:ext cx="9383448" cy="3107734"/>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rot="8100000">
              <a:off x="5863362" y="3647978"/>
              <a:ext cx="5203175" cy="259055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rot="8100000">
              <a:off x="-1754544" y="723664"/>
              <a:ext cx="5699988"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rot="8100000">
              <a:off x="6611502" y="3837667"/>
              <a:ext cx="5103897" cy="1532866"/>
            </a:xfrm>
            <a:prstGeom prst="rect">
              <a:avLst/>
            </a:prstGeom>
            <a:gradFill>
              <a:gsLst>
                <a:gs pos="0">
                  <a:srgbClr val="FFFFFF">
                    <a:alpha val="0"/>
                    <a:alpha val="36310"/>
                  </a:srgbClr>
                </a:gs>
                <a:gs pos="47000">
                  <a:srgbClr val="FFFFFF">
                    <a:alpha val="0"/>
                    <a:alpha val="36310"/>
                  </a:srgbClr>
                </a:gs>
                <a:gs pos="100000">
                  <a:srgbClr val="006568">
                    <a:alpha val="10196"/>
                    <a:alpha val="3631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10"/>
          <p:cNvPicPr preferRelativeResize="0"/>
          <p:nvPr/>
        </p:nvPicPr>
        <p:blipFill>
          <a:blip r:embed="rId2">
            <a:alphaModFix/>
          </a:blip>
          <a:stretch>
            <a:fillRect/>
          </a:stretch>
        </p:blipFill>
        <p:spPr>
          <a:xfrm rot="3007269">
            <a:off x="1209533" y="4322269"/>
            <a:ext cx="1444336" cy="761963"/>
          </a:xfrm>
          <a:prstGeom prst="rect">
            <a:avLst/>
          </a:prstGeom>
          <a:noFill/>
          <a:ln>
            <a:noFill/>
          </a:ln>
        </p:spPr>
      </p:pic>
      <p:pic>
        <p:nvPicPr>
          <p:cNvPr id="115" name="Google Shape;115;p10"/>
          <p:cNvPicPr preferRelativeResize="0"/>
          <p:nvPr/>
        </p:nvPicPr>
        <p:blipFill>
          <a:blip r:embed="rId2">
            <a:alphaModFix/>
          </a:blip>
          <a:stretch>
            <a:fillRect/>
          </a:stretch>
        </p:blipFill>
        <p:spPr>
          <a:xfrm rot="6176576">
            <a:off x="5591033" y="4322269"/>
            <a:ext cx="1444337" cy="76196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3200"/>
              <a:buFont typeface="Barlow"/>
              <a:buNone/>
              <a:defRPr b="1" sz="3200">
                <a:solidFill>
                  <a:schemeClr val="lt1"/>
                </a:solidFill>
                <a:latin typeface="Barlow"/>
                <a:ea typeface="Barlow"/>
                <a:cs typeface="Barlow"/>
                <a:sym typeface="Barlow"/>
              </a:defRPr>
            </a:lvl1pPr>
            <a:lvl2pPr lvl="1" rtl="0">
              <a:spcBef>
                <a:spcPts val="0"/>
              </a:spcBef>
              <a:spcAft>
                <a:spcPts val="0"/>
              </a:spcAft>
              <a:buClr>
                <a:schemeClr val="lt1"/>
              </a:buClr>
              <a:buSzPts val="3200"/>
              <a:buFont typeface="Barlow"/>
              <a:buNone/>
              <a:defRPr b="1" sz="3200">
                <a:solidFill>
                  <a:schemeClr val="lt1"/>
                </a:solidFill>
                <a:latin typeface="Barlow"/>
                <a:ea typeface="Barlow"/>
                <a:cs typeface="Barlow"/>
                <a:sym typeface="Barlow"/>
              </a:defRPr>
            </a:lvl2pPr>
            <a:lvl3pPr lvl="2" rtl="0">
              <a:spcBef>
                <a:spcPts val="0"/>
              </a:spcBef>
              <a:spcAft>
                <a:spcPts val="0"/>
              </a:spcAft>
              <a:buClr>
                <a:schemeClr val="lt1"/>
              </a:buClr>
              <a:buSzPts val="3200"/>
              <a:buFont typeface="Barlow"/>
              <a:buNone/>
              <a:defRPr b="1" sz="3200">
                <a:solidFill>
                  <a:schemeClr val="lt1"/>
                </a:solidFill>
                <a:latin typeface="Barlow"/>
                <a:ea typeface="Barlow"/>
                <a:cs typeface="Barlow"/>
                <a:sym typeface="Barlow"/>
              </a:defRPr>
            </a:lvl3pPr>
            <a:lvl4pPr lvl="3" rtl="0">
              <a:spcBef>
                <a:spcPts val="0"/>
              </a:spcBef>
              <a:spcAft>
                <a:spcPts val="0"/>
              </a:spcAft>
              <a:buClr>
                <a:schemeClr val="lt1"/>
              </a:buClr>
              <a:buSzPts val="3200"/>
              <a:buFont typeface="Barlow"/>
              <a:buNone/>
              <a:defRPr b="1" sz="3200">
                <a:solidFill>
                  <a:schemeClr val="lt1"/>
                </a:solidFill>
                <a:latin typeface="Barlow"/>
                <a:ea typeface="Barlow"/>
                <a:cs typeface="Barlow"/>
                <a:sym typeface="Barlow"/>
              </a:defRPr>
            </a:lvl4pPr>
            <a:lvl5pPr lvl="4" rtl="0">
              <a:spcBef>
                <a:spcPts val="0"/>
              </a:spcBef>
              <a:spcAft>
                <a:spcPts val="0"/>
              </a:spcAft>
              <a:buClr>
                <a:schemeClr val="lt1"/>
              </a:buClr>
              <a:buSzPts val="3200"/>
              <a:buFont typeface="Barlow"/>
              <a:buNone/>
              <a:defRPr b="1" sz="3200">
                <a:solidFill>
                  <a:schemeClr val="lt1"/>
                </a:solidFill>
                <a:latin typeface="Barlow"/>
                <a:ea typeface="Barlow"/>
                <a:cs typeface="Barlow"/>
                <a:sym typeface="Barlow"/>
              </a:defRPr>
            </a:lvl5pPr>
            <a:lvl6pPr lvl="5" rtl="0">
              <a:spcBef>
                <a:spcPts val="0"/>
              </a:spcBef>
              <a:spcAft>
                <a:spcPts val="0"/>
              </a:spcAft>
              <a:buClr>
                <a:schemeClr val="lt1"/>
              </a:buClr>
              <a:buSzPts val="3200"/>
              <a:buFont typeface="Barlow"/>
              <a:buNone/>
              <a:defRPr b="1" sz="3200">
                <a:solidFill>
                  <a:schemeClr val="lt1"/>
                </a:solidFill>
                <a:latin typeface="Barlow"/>
                <a:ea typeface="Barlow"/>
                <a:cs typeface="Barlow"/>
                <a:sym typeface="Barlow"/>
              </a:defRPr>
            </a:lvl6pPr>
            <a:lvl7pPr lvl="6" rtl="0">
              <a:spcBef>
                <a:spcPts val="0"/>
              </a:spcBef>
              <a:spcAft>
                <a:spcPts val="0"/>
              </a:spcAft>
              <a:buClr>
                <a:schemeClr val="lt1"/>
              </a:buClr>
              <a:buSzPts val="3200"/>
              <a:buFont typeface="Barlow"/>
              <a:buNone/>
              <a:defRPr b="1" sz="3200">
                <a:solidFill>
                  <a:schemeClr val="lt1"/>
                </a:solidFill>
                <a:latin typeface="Barlow"/>
                <a:ea typeface="Barlow"/>
                <a:cs typeface="Barlow"/>
                <a:sym typeface="Barlow"/>
              </a:defRPr>
            </a:lvl7pPr>
            <a:lvl8pPr lvl="7" rtl="0">
              <a:spcBef>
                <a:spcPts val="0"/>
              </a:spcBef>
              <a:spcAft>
                <a:spcPts val="0"/>
              </a:spcAft>
              <a:buClr>
                <a:schemeClr val="lt1"/>
              </a:buClr>
              <a:buSzPts val="3200"/>
              <a:buFont typeface="Barlow"/>
              <a:buNone/>
              <a:defRPr b="1" sz="3200">
                <a:solidFill>
                  <a:schemeClr val="lt1"/>
                </a:solidFill>
                <a:latin typeface="Barlow"/>
                <a:ea typeface="Barlow"/>
                <a:cs typeface="Barlow"/>
                <a:sym typeface="Barlow"/>
              </a:defRPr>
            </a:lvl8pPr>
            <a:lvl9pPr lvl="8" rtl="0">
              <a:spcBef>
                <a:spcPts val="0"/>
              </a:spcBef>
              <a:spcAft>
                <a:spcPts val="0"/>
              </a:spcAft>
              <a:buClr>
                <a:schemeClr val="lt1"/>
              </a:buClr>
              <a:buSzPts val="3200"/>
              <a:buFont typeface="Barlow"/>
              <a:buNone/>
              <a:defRPr b="1" sz="3200">
                <a:solidFill>
                  <a:schemeClr val="lt1"/>
                </a:solidFill>
                <a:latin typeface="Barlow"/>
                <a:ea typeface="Barlow"/>
                <a:cs typeface="Barlow"/>
                <a:sym typeface="Barlow"/>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18" name="Shape 418"/>
        <p:cNvGrpSpPr/>
        <p:nvPr/>
      </p:nvGrpSpPr>
      <p:grpSpPr>
        <a:xfrm>
          <a:off x="0" y="0"/>
          <a:ext cx="0" cy="0"/>
          <a:chOff x="0" y="0"/>
          <a:chExt cx="0" cy="0"/>
        </a:xfrm>
      </p:grpSpPr>
      <p:sp>
        <p:nvSpPr>
          <p:cNvPr id="419" name="Google Shape;419;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20" name="Google Shape;420;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uNEQQKf2OGqmKhU-bA--oVsLQAdnxHMMbD9CPOuEUo/copy" TargetMode="External"/><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9.jp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8.jp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uNEQQKf2OGqmKhU-bA--oVsLQAdnxHMMbD9CPOuEUo/copy" TargetMode="External"/><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20" Type="http://schemas.openxmlformats.org/officeDocument/2006/relationships/image" Target="../media/image10.png"/><Relationship Id="rId21" Type="http://schemas.openxmlformats.org/officeDocument/2006/relationships/image" Target="../media/image2.png"/><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bit.ly/2Tynxth"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8" Type="http://schemas.openxmlformats.org/officeDocument/2006/relationships/hyperlink" Target="https://www.flaticon.com/?utm_source=slidesgo_template&amp;utm_medium=referral-link&amp;utm_campaign=promo-slide&amp;utm_term=slidesgo&amp;utm_content=flaticon" TargetMode="External"/><Relationship Id="rId11" Type="http://schemas.openxmlformats.org/officeDocument/2006/relationships/hyperlink" Target="https://vidfy.com/?utm_source=slidesgo_template&amp;utm_medium=referral-link&amp;utm_campaign=promo-slide&amp;utm_term=slidesgo&amp;utm_content=vidfy"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13" Type="http://schemas.openxmlformats.org/officeDocument/2006/relationships/slide" Target="/ppt/slides/slide31.xml"/><Relationship Id="rId12" Type="http://schemas.openxmlformats.org/officeDocument/2006/relationships/slide" Target="/ppt/slides/slide34.xml"/><Relationship Id="rId15" Type="http://schemas.openxmlformats.org/officeDocument/2006/relationships/slide" Target="/ppt/slides/slide30.xml"/><Relationship Id="rId14" Type="http://schemas.openxmlformats.org/officeDocument/2006/relationships/slide" Target="/ppt/slides/slide30.xml"/><Relationship Id="rId17" Type="http://schemas.openxmlformats.org/officeDocument/2006/relationships/slide" Target="/ppt/slides/slide34.xml"/><Relationship Id="rId16" Type="http://schemas.openxmlformats.org/officeDocument/2006/relationships/slide" Target="/ppt/slides/slide28.xml"/><Relationship Id="rId19" Type="http://schemas.openxmlformats.org/officeDocument/2006/relationships/slide" Target="/ppt/slides/slide42.xml"/><Relationship Id="rId18" Type="http://schemas.openxmlformats.org/officeDocument/2006/relationships/slide" Target="/ppt/slides/slide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34.jpg"/><Relationship Id="rId4" Type="http://schemas.openxmlformats.org/officeDocument/2006/relationships/image" Target="../media/image33.jp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2.png"/><Relationship Id="rId5" Type="http://schemas.openxmlformats.org/officeDocument/2006/relationships/image" Target="../media/image35.png"/><Relationship Id="rId6" Type="http://schemas.openxmlformats.org/officeDocument/2006/relationships/hyperlink" Target="https://www.freepik.com/free-vector/gradient-pharmacist-day-vertical-poster-template_16135488.htm/?utm_source=slidesgo_template&amp;utm_medium=referral-link&amp;utm_campaign=sg_resources&amp;utm_content=freepik" TargetMode="External"/><Relationship Id="rId7" Type="http://schemas.openxmlformats.org/officeDocument/2006/relationships/image" Target="../media/image10.png"/><Relationship Id="rId8" Type="http://schemas.openxmlformats.org/officeDocument/2006/relationships/image" Target="../media/image4.png"/><Relationship Id="rId11" Type="http://schemas.openxmlformats.org/officeDocument/2006/relationships/image" Target="../media/image30.png"/><Relationship Id="rId10" Type="http://schemas.openxmlformats.org/officeDocument/2006/relationships/image" Target="../media/image1.png"/><Relationship Id="rId13" Type="http://schemas.openxmlformats.org/officeDocument/2006/relationships/image" Target="../media/image26.png"/><Relationship Id="rId12" Type="http://schemas.openxmlformats.org/officeDocument/2006/relationships/image" Target="../media/image20.png"/><Relationship Id="rId15" Type="http://schemas.openxmlformats.org/officeDocument/2006/relationships/image" Target="../media/image29.png"/><Relationship Id="rId14" Type="http://schemas.openxmlformats.org/officeDocument/2006/relationships/image" Target="../media/image22.png"/><Relationship Id="rId16"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freepik.com/free-photo/doctor-holding-pills_2393934.htm/?utm_source=slidesgo_template&amp;utm_medium=referral-link&amp;utm_campaign=sg_resources&amp;utm_content=freepik" TargetMode="External"/><Relationship Id="rId4" Type="http://schemas.openxmlformats.org/officeDocument/2006/relationships/hyperlink" Target="https://www.freepik.com/free-photo/arrangement-medical-still-life-elements_12412935.htm/?utm_source=slidesgo_template&amp;utm_medium=referral-link&amp;utm_campaign=sg_resources&amp;utm_content=freepik" TargetMode="External"/><Relationship Id="rId9" Type="http://schemas.openxmlformats.org/officeDocument/2006/relationships/hyperlink" Target="https://www.freepik.com/free-vector/gradient-pharmacist-day-landing-page-template_16135475.htm/?utm_source=slidesgo_template&amp;utm_medium=referral-link&amp;utm_campaign=sg_resources&amp;utm_content=freepik" TargetMode="External"/><Relationship Id="rId5" Type="http://schemas.openxmlformats.org/officeDocument/2006/relationships/hyperlink" Target="https://www.freepik.com/free-photo/portrait-female-scientist-laboratory_12061372.htm/?utm_source=slidesgo_template&amp;utm_medium=referral-link&amp;utm_campaign=sg_resources&amp;utm_content=freepik" TargetMode="External"/><Relationship Id="rId6" Type="http://schemas.openxmlformats.org/officeDocument/2006/relationships/hyperlink" Target="https://www.freepik.com/free-photo/medium-shot-scientists-lab_14309338.htm/?utm_source=slidesgo_template&amp;utm_medium=referral-link&amp;utm_campaign=sg_resources&amp;utm_content=freepik" TargetMode="External"/><Relationship Id="rId7" Type="http://schemas.openxmlformats.org/officeDocument/2006/relationships/hyperlink" Target="https://www.freepik.com/free-vector/gradient-pharmacist-day-instagram-stories-collection_16135498.htm/?utm_source=slidesgo_template&amp;utm_medium=referral-link&amp;utm_campaign=sg_resources&amp;utm_content=freepik" TargetMode="External"/><Relationship Id="rId8" Type="http://schemas.openxmlformats.org/officeDocument/2006/relationships/hyperlink" Target="https://www.freepik.com/free-vector/gradient-pharmacist-day-banners-set_16135524.htm/?utm_source=slidesgo_template&amp;utm_medium=referral-link&amp;utm_campaign=sg_resources&amp;utm_content=freepik" TargetMode="External"/><Relationship Id="rId11" Type="http://schemas.openxmlformats.org/officeDocument/2006/relationships/image" Target="../media/image10.png"/><Relationship Id="rId10" Type="http://schemas.openxmlformats.org/officeDocument/2006/relationships/hyperlink" Target="https://www.flaticon.com/packs/pharmacy-26/?utm_source=slidesgo_template&amp;utm_medium=referral-link&amp;utm_campaign=sg_resources&amp;utm_content=flaticon" TargetMode="External"/><Relationship Id="rId13" Type="http://schemas.openxmlformats.org/officeDocument/2006/relationships/image" Target="../media/image2.png"/><Relationship Id="rId12"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hyperlink" Target="https://fonts.google.com/specimen/Barlow" TargetMode="External"/><Relationship Id="rId4" Type="http://schemas.openxmlformats.org/officeDocument/2006/relationships/hyperlink" Target="https://fonts.google.com/specimen/Lat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5.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8.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6.png"/><Relationship Id="rId14" Type="http://schemas.openxmlformats.org/officeDocument/2006/relationships/image" Target="../media/image31.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2.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5"/>
          <p:cNvSpPr txBox="1"/>
          <p:nvPr>
            <p:ph idx="1" type="subTitle"/>
          </p:nvPr>
        </p:nvSpPr>
        <p:spPr>
          <a:xfrm>
            <a:off x="2307550" y="3594111"/>
            <a:ext cx="4528800" cy="4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pic>
        <p:nvPicPr>
          <p:cNvPr id="429" name="Google Shape;429;p35"/>
          <p:cNvPicPr preferRelativeResize="0"/>
          <p:nvPr/>
        </p:nvPicPr>
        <p:blipFill>
          <a:blip r:embed="rId3">
            <a:alphaModFix/>
          </a:blip>
          <a:stretch>
            <a:fillRect/>
          </a:stretch>
        </p:blipFill>
        <p:spPr>
          <a:xfrm>
            <a:off x="-1896386" y="5185320"/>
            <a:ext cx="498921" cy="498920"/>
          </a:xfrm>
          <a:prstGeom prst="rect">
            <a:avLst/>
          </a:prstGeom>
          <a:noFill/>
          <a:ln>
            <a:noFill/>
          </a:ln>
        </p:spPr>
      </p:pic>
      <p:pic>
        <p:nvPicPr>
          <p:cNvPr id="430" name="Google Shape;430;p35"/>
          <p:cNvPicPr preferRelativeResize="0"/>
          <p:nvPr/>
        </p:nvPicPr>
        <p:blipFill>
          <a:blip r:embed="rId4">
            <a:alphaModFix/>
          </a:blip>
          <a:stretch>
            <a:fillRect/>
          </a:stretch>
        </p:blipFill>
        <p:spPr>
          <a:xfrm>
            <a:off x="-2341476" y="4704123"/>
            <a:ext cx="505431" cy="505452"/>
          </a:xfrm>
          <a:prstGeom prst="rect">
            <a:avLst/>
          </a:prstGeom>
          <a:noFill/>
          <a:ln>
            <a:noFill/>
          </a:ln>
        </p:spPr>
      </p:pic>
      <p:sp>
        <p:nvSpPr>
          <p:cNvPr id="431" name="Google Shape;431;p35"/>
          <p:cNvSpPr/>
          <p:nvPr/>
        </p:nvSpPr>
        <p:spPr>
          <a:xfrm>
            <a:off x="713091" y="42245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35"/>
          <p:cNvPicPr preferRelativeResize="0"/>
          <p:nvPr/>
        </p:nvPicPr>
        <p:blipFill>
          <a:blip r:embed="rId4">
            <a:alphaModFix/>
          </a:blip>
          <a:stretch>
            <a:fillRect/>
          </a:stretch>
        </p:blipFill>
        <p:spPr>
          <a:xfrm>
            <a:off x="1277250" y="4512629"/>
            <a:ext cx="505431" cy="505452"/>
          </a:xfrm>
          <a:prstGeom prst="rect">
            <a:avLst/>
          </a:prstGeom>
          <a:noFill/>
          <a:ln>
            <a:noFill/>
          </a:ln>
        </p:spPr>
      </p:pic>
      <p:sp>
        <p:nvSpPr>
          <p:cNvPr id="433" name="Google Shape;433;p35"/>
          <p:cNvSpPr/>
          <p:nvPr/>
        </p:nvSpPr>
        <p:spPr>
          <a:xfrm>
            <a:off x="782503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807129" y="5733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8168704" y="4604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35"/>
          <p:cNvPicPr preferRelativeResize="0"/>
          <p:nvPr/>
        </p:nvPicPr>
        <p:blipFill>
          <a:blip r:embed="rId3">
            <a:alphaModFix/>
          </a:blip>
          <a:stretch>
            <a:fillRect/>
          </a:stretch>
        </p:blipFill>
        <p:spPr>
          <a:xfrm>
            <a:off x="8380582" y="844048"/>
            <a:ext cx="498921" cy="498920"/>
          </a:xfrm>
          <a:prstGeom prst="rect">
            <a:avLst/>
          </a:prstGeom>
          <a:noFill/>
          <a:ln>
            <a:noFill/>
          </a:ln>
        </p:spPr>
      </p:pic>
      <p:pic>
        <p:nvPicPr>
          <p:cNvPr id="437" name="Google Shape;437;p35"/>
          <p:cNvPicPr preferRelativeResize="0"/>
          <p:nvPr/>
        </p:nvPicPr>
        <p:blipFill>
          <a:blip r:embed="rId5">
            <a:alphaModFix/>
          </a:blip>
          <a:stretch>
            <a:fillRect/>
          </a:stretch>
        </p:blipFill>
        <p:spPr>
          <a:xfrm>
            <a:off x="-1046723" y="5013505"/>
            <a:ext cx="498923" cy="498944"/>
          </a:xfrm>
          <a:prstGeom prst="rect">
            <a:avLst/>
          </a:prstGeom>
          <a:noFill/>
          <a:ln>
            <a:noFill/>
          </a:ln>
        </p:spPr>
      </p:pic>
      <p:pic>
        <p:nvPicPr>
          <p:cNvPr id="438" name="Google Shape;438;p35"/>
          <p:cNvPicPr preferRelativeResize="0"/>
          <p:nvPr/>
        </p:nvPicPr>
        <p:blipFill>
          <a:blip r:embed="rId4">
            <a:alphaModFix/>
          </a:blip>
          <a:stretch>
            <a:fillRect/>
          </a:stretch>
        </p:blipFill>
        <p:spPr>
          <a:xfrm>
            <a:off x="7298018" y="4351381"/>
            <a:ext cx="505431" cy="505452"/>
          </a:xfrm>
          <a:prstGeom prst="rect">
            <a:avLst/>
          </a:prstGeom>
          <a:noFill/>
          <a:ln>
            <a:noFill/>
          </a:ln>
        </p:spPr>
      </p:pic>
      <p:pic>
        <p:nvPicPr>
          <p:cNvPr id="439" name="Google Shape;439;p35"/>
          <p:cNvPicPr preferRelativeResize="0"/>
          <p:nvPr/>
        </p:nvPicPr>
        <p:blipFill>
          <a:blip r:embed="rId6">
            <a:alphaModFix/>
          </a:blip>
          <a:stretch>
            <a:fillRect/>
          </a:stretch>
        </p:blipFill>
        <p:spPr>
          <a:xfrm>
            <a:off x="3883306" y="347553"/>
            <a:ext cx="1377291" cy="995425"/>
          </a:xfrm>
          <a:prstGeom prst="rect">
            <a:avLst/>
          </a:prstGeom>
          <a:noFill/>
          <a:ln>
            <a:noFill/>
          </a:ln>
        </p:spPr>
      </p:pic>
      <p:pic>
        <p:nvPicPr>
          <p:cNvPr id="440" name="Google Shape;440;p35"/>
          <p:cNvPicPr preferRelativeResize="0"/>
          <p:nvPr/>
        </p:nvPicPr>
        <p:blipFill>
          <a:blip r:embed="rId5">
            <a:alphaModFix/>
          </a:blip>
          <a:stretch>
            <a:fillRect/>
          </a:stretch>
        </p:blipFill>
        <p:spPr>
          <a:xfrm>
            <a:off x="308195" y="943911"/>
            <a:ext cx="498923" cy="498944"/>
          </a:xfrm>
          <a:prstGeom prst="rect">
            <a:avLst/>
          </a:prstGeom>
          <a:noFill/>
          <a:ln>
            <a:noFill/>
          </a:ln>
        </p:spPr>
      </p:pic>
      <p:sp>
        <p:nvSpPr>
          <p:cNvPr id="441" name="Google Shape;441;p35"/>
          <p:cNvSpPr/>
          <p:nvPr/>
        </p:nvSpPr>
        <p:spPr>
          <a:xfrm>
            <a:off x="5260591" y="2940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3316138" y="994363"/>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4571988" y="47855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txBox="1"/>
          <p:nvPr>
            <p:ph type="ctrTitle"/>
          </p:nvPr>
        </p:nvSpPr>
        <p:spPr>
          <a:xfrm>
            <a:off x="1247475" y="1278586"/>
            <a:ext cx="6649200" cy="224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800">
                <a:solidFill>
                  <a:schemeClr val="lt1"/>
                </a:solidFill>
              </a:rPr>
              <a:t>PHARMACEUTICAL PRODUCT SALES </a:t>
            </a:r>
            <a:endParaRPr sz="5800">
              <a:solidFill>
                <a:schemeClr val="lt1"/>
              </a:solidFill>
            </a:endParaRPr>
          </a:p>
          <a:p>
            <a:pPr indent="0" lvl="0" marL="0" rtl="0" algn="ctr">
              <a:spcBef>
                <a:spcPts val="0"/>
              </a:spcBef>
              <a:spcAft>
                <a:spcPts val="0"/>
              </a:spcAft>
              <a:buNone/>
            </a:pPr>
            <a:r>
              <a:rPr b="0" lang="en" sz="4700">
                <a:solidFill>
                  <a:schemeClr val="lt1"/>
                </a:solidFill>
              </a:rPr>
              <a:t>PROJECT PROPOSAL</a:t>
            </a:r>
            <a:endParaRPr b="0" sz="47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44"/>
          <p:cNvPicPr preferRelativeResize="0"/>
          <p:nvPr/>
        </p:nvPicPr>
        <p:blipFill>
          <a:blip r:embed="rId3">
            <a:alphaModFix/>
          </a:blip>
          <a:stretch>
            <a:fillRect/>
          </a:stretch>
        </p:blipFill>
        <p:spPr>
          <a:xfrm>
            <a:off x="1171938" y="1267259"/>
            <a:ext cx="2305425" cy="2600250"/>
          </a:xfrm>
          <a:prstGeom prst="rect">
            <a:avLst/>
          </a:prstGeom>
          <a:noFill/>
          <a:ln>
            <a:noFill/>
          </a:ln>
        </p:spPr>
      </p:pic>
      <p:sp>
        <p:nvSpPr>
          <p:cNvPr id="620" name="Google Shape;620;p44"/>
          <p:cNvSpPr txBox="1"/>
          <p:nvPr>
            <p:ph idx="1" type="subTitle"/>
          </p:nvPr>
        </p:nvSpPr>
        <p:spPr>
          <a:xfrm>
            <a:off x="4342213" y="2447250"/>
            <a:ext cx="3410400" cy="8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 This is where we all live on</a:t>
            </a:r>
            <a:endParaRPr/>
          </a:p>
        </p:txBody>
      </p:sp>
      <p:sp>
        <p:nvSpPr>
          <p:cNvPr id="621" name="Google Shape;621;p44"/>
          <p:cNvSpPr/>
          <p:nvPr/>
        </p:nvSpPr>
        <p:spPr>
          <a:xfrm>
            <a:off x="713091" y="42245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4"/>
          <p:cNvSpPr/>
          <p:nvPr/>
        </p:nvSpPr>
        <p:spPr>
          <a:xfrm>
            <a:off x="782503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4"/>
          <p:cNvSpPr/>
          <p:nvPr/>
        </p:nvSpPr>
        <p:spPr>
          <a:xfrm>
            <a:off x="864279" y="6165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4"/>
          <p:cNvSpPr/>
          <p:nvPr/>
        </p:nvSpPr>
        <p:spPr>
          <a:xfrm>
            <a:off x="7762804" y="42866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4769991" y="4773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4472988" y="428662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44"/>
          <p:cNvPicPr preferRelativeResize="0"/>
          <p:nvPr/>
        </p:nvPicPr>
        <p:blipFill>
          <a:blip r:embed="rId4">
            <a:alphaModFix/>
          </a:blip>
          <a:stretch>
            <a:fillRect/>
          </a:stretch>
        </p:blipFill>
        <p:spPr>
          <a:xfrm>
            <a:off x="3134025" y="1929298"/>
            <a:ext cx="463200" cy="463200"/>
          </a:xfrm>
          <a:prstGeom prst="rect">
            <a:avLst/>
          </a:prstGeom>
          <a:noFill/>
          <a:ln>
            <a:noFill/>
          </a:ln>
        </p:spPr>
      </p:pic>
      <p:pic>
        <p:nvPicPr>
          <p:cNvPr id="628" name="Google Shape;628;p44"/>
          <p:cNvPicPr preferRelativeResize="0"/>
          <p:nvPr/>
        </p:nvPicPr>
        <p:blipFill>
          <a:blip r:embed="rId5">
            <a:alphaModFix/>
          </a:blip>
          <a:stretch>
            <a:fillRect/>
          </a:stretch>
        </p:blipFill>
        <p:spPr>
          <a:xfrm>
            <a:off x="946406" y="2995396"/>
            <a:ext cx="469245" cy="469264"/>
          </a:xfrm>
          <a:prstGeom prst="rect">
            <a:avLst/>
          </a:prstGeom>
          <a:noFill/>
          <a:ln>
            <a:noFill/>
          </a:ln>
        </p:spPr>
      </p:pic>
      <p:pic>
        <p:nvPicPr>
          <p:cNvPr id="629" name="Google Shape;629;p44"/>
          <p:cNvPicPr preferRelativeResize="0"/>
          <p:nvPr/>
        </p:nvPicPr>
        <p:blipFill>
          <a:blip r:embed="rId6">
            <a:alphaModFix/>
          </a:blip>
          <a:stretch>
            <a:fillRect/>
          </a:stretch>
        </p:blipFill>
        <p:spPr>
          <a:xfrm>
            <a:off x="3014151" y="1166029"/>
            <a:ext cx="463203" cy="463222"/>
          </a:xfrm>
          <a:prstGeom prst="rect">
            <a:avLst/>
          </a:prstGeom>
          <a:noFill/>
          <a:ln>
            <a:noFill/>
          </a:ln>
        </p:spPr>
      </p:pic>
      <p:sp>
        <p:nvSpPr>
          <p:cNvPr id="630" name="Google Shape;630;p44"/>
          <p:cNvSpPr txBox="1"/>
          <p:nvPr>
            <p:ph type="title"/>
          </p:nvPr>
        </p:nvSpPr>
        <p:spPr>
          <a:xfrm>
            <a:off x="4342213" y="1874550"/>
            <a:ext cx="341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5"/>
          <p:cNvSpPr/>
          <p:nvPr/>
        </p:nvSpPr>
        <p:spPr>
          <a:xfrm>
            <a:off x="0" y="3667700"/>
            <a:ext cx="82608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flipH="1">
            <a:off x="883200" y="1957850"/>
            <a:ext cx="82608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txBox="1"/>
          <p:nvPr>
            <p:ph idx="13" type="subTitle"/>
          </p:nvPr>
        </p:nvSpPr>
        <p:spPr>
          <a:xfrm>
            <a:off x="6056725" y="2319614"/>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cold </a:t>
            </a:r>
            <a:endParaRPr/>
          </a:p>
        </p:txBody>
      </p:sp>
      <p:sp>
        <p:nvSpPr>
          <p:cNvPr id="638" name="Google Shape;638;p45"/>
          <p:cNvSpPr txBox="1"/>
          <p:nvPr>
            <p:ph idx="15" type="subTitle"/>
          </p:nvPr>
        </p:nvSpPr>
        <p:spPr>
          <a:xfrm>
            <a:off x="6056825" y="4038048"/>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639" name="Google Shape;639;p45"/>
          <p:cNvSpPr txBox="1"/>
          <p:nvPr>
            <p:ph idx="9" type="title"/>
          </p:nvPr>
        </p:nvSpPr>
        <p:spPr>
          <a:xfrm>
            <a:off x="6056725" y="1929614"/>
            <a:ext cx="19860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40" name="Google Shape;640;p45"/>
          <p:cNvSpPr txBox="1"/>
          <p:nvPr>
            <p:ph idx="14" type="title"/>
          </p:nvPr>
        </p:nvSpPr>
        <p:spPr>
          <a:xfrm>
            <a:off x="6056725" y="3648048"/>
            <a:ext cx="19860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41" name="Google Shape;641;p45"/>
          <p:cNvSpPr txBox="1"/>
          <p:nvPr>
            <p:ph idx="2" type="title"/>
          </p:nvPr>
        </p:nvSpPr>
        <p:spPr>
          <a:xfrm>
            <a:off x="1101175" y="1929614"/>
            <a:ext cx="19860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42" name="Google Shape;642;p45"/>
          <p:cNvSpPr txBox="1"/>
          <p:nvPr>
            <p:ph idx="1" type="subTitle"/>
          </p:nvPr>
        </p:nvSpPr>
        <p:spPr>
          <a:xfrm>
            <a:off x="1101175" y="2319614"/>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643" name="Google Shape;643;p45"/>
          <p:cNvSpPr txBox="1"/>
          <p:nvPr>
            <p:ph idx="3" type="title"/>
          </p:nvPr>
        </p:nvSpPr>
        <p:spPr>
          <a:xfrm>
            <a:off x="3578950" y="1929614"/>
            <a:ext cx="19860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44" name="Google Shape;644;p45"/>
          <p:cNvSpPr txBox="1"/>
          <p:nvPr>
            <p:ph idx="4" type="subTitle"/>
          </p:nvPr>
        </p:nvSpPr>
        <p:spPr>
          <a:xfrm>
            <a:off x="3578950" y="2319614"/>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645" name="Google Shape;645;p45"/>
          <p:cNvSpPr txBox="1"/>
          <p:nvPr>
            <p:ph idx="5" type="title"/>
          </p:nvPr>
        </p:nvSpPr>
        <p:spPr>
          <a:xfrm>
            <a:off x="1101175" y="3648048"/>
            <a:ext cx="19860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46" name="Google Shape;646;p45"/>
          <p:cNvSpPr txBox="1"/>
          <p:nvPr>
            <p:ph idx="6" type="subTitle"/>
          </p:nvPr>
        </p:nvSpPr>
        <p:spPr>
          <a:xfrm>
            <a:off x="1101175" y="4038048"/>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647" name="Google Shape;647;p45"/>
          <p:cNvSpPr txBox="1"/>
          <p:nvPr>
            <p:ph idx="7" type="title"/>
          </p:nvPr>
        </p:nvSpPr>
        <p:spPr>
          <a:xfrm>
            <a:off x="3578947" y="3648048"/>
            <a:ext cx="19860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48" name="Google Shape;648;p45"/>
          <p:cNvSpPr txBox="1"/>
          <p:nvPr>
            <p:ph idx="8" type="subTitle"/>
          </p:nvPr>
        </p:nvSpPr>
        <p:spPr>
          <a:xfrm>
            <a:off x="3578997" y="4038048"/>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649" name="Google Shape;649;p45"/>
          <p:cNvSpPr/>
          <p:nvPr/>
        </p:nvSpPr>
        <p:spPr>
          <a:xfrm>
            <a:off x="1830025" y="1425700"/>
            <a:ext cx="528300" cy="52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Barlow"/>
                <a:ea typeface="Barlow"/>
                <a:cs typeface="Barlow"/>
                <a:sym typeface="Barlow"/>
              </a:rPr>
              <a:t>1</a:t>
            </a:r>
            <a:endParaRPr/>
          </a:p>
        </p:txBody>
      </p:sp>
      <p:sp>
        <p:nvSpPr>
          <p:cNvPr id="650" name="Google Shape;650;p45"/>
          <p:cNvSpPr/>
          <p:nvPr/>
        </p:nvSpPr>
        <p:spPr>
          <a:xfrm>
            <a:off x="4307800" y="1425700"/>
            <a:ext cx="528300" cy="52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Barlow"/>
                <a:ea typeface="Barlow"/>
                <a:cs typeface="Barlow"/>
                <a:sym typeface="Barlow"/>
              </a:rPr>
              <a:t>2</a:t>
            </a:r>
            <a:endParaRPr/>
          </a:p>
        </p:txBody>
      </p:sp>
      <p:sp>
        <p:nvSpPr>
          <p:cNvPr id="651" name="Google Shape;651;p45"/>
          <p:cNvSpPr/>
          <p:nvPr/>
        </p:nvSpPr>
        <p:spPr>
          <a:xfrm>
            <a:off x="6785575" y="1425700"/>
            <a:ext cx="528300" cy="52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Barlow"/>
                <a:ea typeface="Barlow"/>
                <a:cs typeface="Barlow"/>
                <a:sym typeface="Barlow"/>
              </a:rPr>
              <a:t>3</a:t>
            </a:r>
            <a:endParaRPr/>
          </a:p>
        </p:txBody>
      </p:sp>
      <p:sp>
        <p:nvSpPr>
          <p:cNvPr id="652" name="Google Shape;652;p45"/>
          <p:cNvSpPr/>
          <p:nvPr/>
        </p:nvSpPr>
        <p:spPr>
          <a:xfrm>
            <a:off x="1830025" y="3143933"/>
            <a:ext cx="528300" cy="52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Barlow"/>
                <a:ea typeface="Barlow"/>
                <a:cs typeface="Barlow"/>
                <a:sym typeface="Barlow"/>
              </a:rPr>
              <a:t>4</a:t>
            </a:r>
            <a:endParaRPr/>
          </a:p>
        </p:txBody>
      </p:sp>
      <p:sp>
        <p:nvSpPr>
          <p:cNvPr id="653" name="Google Shape;653;p45"/>
          <p:cNvSpPr/>
          <p:nvPr/>
        </p:nvSpPr>
        <p:spPr>
          <a:xfrm>
            <a:off x="4307800" y="3143933"/>
            <a:ext cx="528300" cy="52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Barlow"/>
                <a:ea typeface="Barlow"/>
                <a:cs typeface="Barlow"/>
                <a:sym typeface="Barlow"/>
              </a:rPr>
              <a:t>5</a:t>
            </a:r>
            <a:endParaRPr/>
          </a:p>
        </p:txBody>
      </p:sp>
      <p:sp>
        <p:nvSpPr>
          <p:cNvPr id="654" name="Google Shape;654;p45"/>
          <p:cNvSpPr/>
          <p:nvPr/>
        </p:nvSpPr>
        <p:spPr>
          <a:xfrm>
            <a:off x="6785575" y="3143933"/>
            <a:ext cx="528300" cy="52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Barlow"/>
                <a:ea typeface="Barlow"/>
                <a:cs typeface="Barlow"/>
                <a:sym typeface="Barlow"/>
              </a:rPr>
              <a:t>6</a:t>
            </a:r>
            <a:endParaRPr/>
          </a:p>
        </p:txBody>
      </p:sp>
      <p:sp>
        <p:nvSpPr>
          <p:cNvPr id="655" name="Google Shape;655;p45"/>
          <p:cNvSpPr/>
          <p:nvPr/>
        </p:nvSpPr>
        <p:spPr>
          <a:xfrm>
            <a:off x="551841" y="40380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978579" y="3549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8168704" y="4604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7979766" y="11576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247638" y="206357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8698238" y="239582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45"/>
          <p:cNvPicPr preferRelativeResize="0"/>
          <p:nvPr/>
        </p:nvPicPr>
        <p:blipFill>
          <a:blip r:embed="rId3">
            <a:alphaModFix/>
          </a:blip>
          <a:stretch>
            <a:fillRect/>
          </a:stretch>
        </p:blipFill>
        <p:spPr>
          <a:xfrm>
            <a:off x="7516575" y="194548"/>
            <a:ext cx="463200" cy="463200"/>
          </a:xfrm>
          <a:prstGeom prst="rect">
            <a:avLst/>
          </a:prstGeom>
          <a:noFill/>
          <a:ln>
            <a:noFill/>
          </a:ln>
        </p:spPr>
      </p:pic>
      <p:pic>
        <p:nvPicPr>
          <p:cNvPr id="662" name="Google Shape;662;p45"/>
          <p:cNvPicPr preferRelativeResize="0"/>
          <p:nvPr/>
        </p:nvPicPr>
        <p:blipFill>
          <a:blip r:embed="rId4">
            <a:alphaModFix/>
          </a:blip>
          <a:stretch>
            <a:fillRect/>
          </a:stretch>
        </p:blipFill>
        <p:spPr>
          <a:xfrm>
            <a:off x="247656" y="2915333"/>
            <a:ext cx="469245" cy="469264"/>
          </a:xfrm>
          <a:prstGeom prst="rect">
            <a:avLst/>
          </a:prstGeom>
          <a:noFill/>
          <a:ln>
            <a:noFill/>
          </a:ln>
        </p:spPr>
      </p:pic>
      <p:pic>
        <p:nvPicPr>
          <p:cNvPr id="663" name="Google Shape;663;p45"/>
          <p:cNvPicPr preferRelativeResize="0"/>
          <p:nvPr/>
        </p:nvPicPr>
        <p:blipFill>
          <a:blip r:embed="rId5">
            <a:alphaModFix/>
          </a:blip>
          <a:stretch>
            <a:fillRect/>
          </a:stretch>
        </p:blipFill>
        <p:spPr>
          <a:xfrm>
            <a:off x="8427001" y="3285254"/>
            <a:ext cx="463203" cy="463222"/>
          </a:xfrm>
          <a:prstGeom prst="rect">
            <a:avLst/>
          </a:prstGeom>
          <a:noFill/>
          <a:ln>
            <a:noFill/>
          </a:ln>
        </p:spPr>
      </p:pic>
      <p:sp>
        <p:nvSpPr>
          <p:cNvPr id="664" name="Google Shape;664;p4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 REQUIREMENTS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6"/>
          <p:cNvSpPr/>
          <p:nvPr/>
        </p:nvSpPr>
        <p:spPr>
          <a:xfrm flipH="1">
            <a:off x="5437875" y="2488413"/>
            <a:ext cx="21168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flipH="1">
            <a:off x="5437875" y="3635300"/>
            <a:ext cx="21168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flipH="1">
            <a:off x="5437875" y="1345825"/>
            <a:ext cx="21168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txBox="1"/>
          <p:nvPr>
            <p:ph idx="4294967295" type="subTitle"/>
          </p:nvPr>
        </p:nvSpPr>
        <p:spPr>
          <a:xfrm>
            <a:off x="838738" y="4242000"/>
            <a:ext cx="36960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t>Follow the link in the graph to modify its data and then paste the new one here. </a:t>
            </a:r>
            <a:r>
              <a:rPr b="1" lang="en" sz="1100">
                <a:uFill>
                  <a:noFill/>
                </a:uFill>
                <a:hlinkClick r:id="rId3"/>
              </a:rPr>
              <a:t>For more info, click here</a:t>
            </a:r>
            <a:endParaRPr b="1" sz="1100"/>
          </a:p>
        </p:txBody>
      </p:sp>
      <p:sp>
        <p:nvSpPr>
          <p:cNvPr id="673" name="Google Shape;673;p46"/>
          <p:cNvSpPr txBox="1"/>
          <p:nvPr>
            <p:ph idx="4294967295" type="title"/>
          </p:nvPr>
        </p:nvSpPr>
        <p:spPr>
          <a:xfrm>
            <a:off x="5437925" y="1397150"/>
            <a:ext cx="2060400" cy="36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t>Earth</a:t>
            </a:r>
            <a:endParaRPr sz="2000"/>
          </a:p>
        </p:txBody>
      </p:sp>
      <p:sp>
        <p:nvSpPr>
          <p:cNvPr id="674" name="Google Shape;674;p46"/>
          <p:cNvSpPr txBox="1"/>
          <p:nvPr>
            <p:ph idx="4294967295" type="subTitle"/>
          </p:nvPr>
        </p:nvSpPr>
        <p:spPr>
          <a:xfrm>
            <a:off x="5437925" y="1725773"/>
            <a:ext cx="2060400" cy="362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It’s where we live all on</a:t>
            </a:r>
            <a:endParaRPr/>
          </a:p>
        </p:txBody>
      </p:sp>
      <p:sp>
        <p:nvSpPr>
          <p:cNvPr id="675" name="Google Shape;675;p46"/>
          <p:cNvSpPr txBox="1"/>
          <p:nvPr>
            <p:ph idx="4294967295" type="title"/>
          </p:nvPr>
        </p:nvSpPr>
        <p:spPr>
          <a:xfrm>
            <a:off x="5437925" y="2539750"/>
            <a:ext cx="2060400" cy="36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t>Jupiter</a:t>
            </a:r>
            <a:endParaRPr sz="2000"/>
          </a:p>
        </p:txBody>
      </p:sp>
      <p:sp>
        <p:nvSpPr>
          <p:cNvPr id="676" name="Google Shape;676;p46"/>
          <p:cNvSpPr txBox="1"/>
          <p:nvPr>
            <p:ph idx="4294967295" type="subTitle"/>
          </p:nvPr>
        </p:nvSpPr>
        <p:spPr>
          <a:xfrm>
            <a:off x="5437925" y="2868390"/>
            <a:ext cx="2060400" cy="362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Clr>
                <a:schemeClr val="dk1"/>
              </a:buClr>
              <a:buSzPts val="1100"/>
              <a:buFont typeface="Arial"/>
              <a:buNone/>
            </a:pPr>
            <a:r>
              <a:rPr lang="en"/>
              <a:t>It’s the biggest planet</a:t>
            </a:r>
            <a:endParaRPr/>
          </a:p>
        </p:txBody>
      </p:sp>
      <p:sp>
        <p:nvSpPr>
          <p:cNvPr id="677" name="Google Shape;677;p46"/>
          <p:cNvSpPr txBox="1"/>
          <p:nvPr>
            <p:ph idx="4294967295" type="title"/>
          </p:nvPr>
        </p:nvSpPr>
        <p:spPr>
          <a:xfrm>
            <a:off x="5437925" y="3682350"/>
            <a:ext cx="2060400" cy="36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t>Mars</a:t>
            </a:r>
            <a:endParaRPr sz="2000"/>
          </a:p>
        </p:txBody>
      </p:sp>
      <p:sp>
        <p:nvSpPr>
          <p:cNvPr id="678" name="Google Shape;678;p46"/>
          <p:cNvSpPr txBox="1"/>
          <p:nvPr>
            <p:ph idx="4294967295" type="subTitle"/>
          </p:nvPr>
        </p:nvSpPr>
        <p:spPr>
          <a:xfrm>
            <a:off x="5437925" y="4010952"/>
            <a:ext cx="2060400" cy="362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It’s actually a cold place</a:t>
            </a:r>
            <a:endParaRPr/>
          </a:p>
        </p:txBody>
      </p:sp>
      <p:sp>
        <p:nvSpPr>
          <p:cNvPr id="679" name="Google Shape;679;p46"/>
          <p:cNvSpPr/>
          <p:nvPr/>
        </p:nvSpPr>
        <p:spPr>
          <a:xfrm>
            <a:off x="7554663" y="1345813"/>
            <a:ext cx="750600" cy="750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a:p>
        </p:txBody>
      </p:sp>
      <p:sp>
        <p:nvSpPr>
          <p:cNvPr id="680" name="Google Shape;680;p46"/>
          <p:cNvSpPr/>
          <p:nvPr/>
        </p:nvSpPr>
        <p:spPr>
          <a:xfrm>
            <a:off x="7554663" y="2488406"/>
            <a:ext cx="750600" cy="750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a:p>
        </p:txBody>
      </p:sp>
      <p:sp>
        <p:nvSpPr>
          <p:cNvPr id="681" name="Google Shape;681;p46"/>
          <p:cNvSpPr/>
          <p:nvPr/>
        </p:nvSpPr>
        <p:spPr>
          <a:xfrm>
            <a:off x="7554663" y="3631000"/>
            <a:ext cx="750600" cy="750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a:p>
        </p:txBody>
      </p:sp>
      <p:pic>
        <p:nvPicPr>
          <p:cNvPr id="682" name="Google Shape;682;p46" title="Chart">
            <a:hlinkClick r:id="rId4"/>
          </p:cNvPr>
          <p:cNvPicPr preferRelativeResize="0"/>
          <p:nvPr/>
        </p:nvPicPr>
        <p:blipFill>
          <a:blip r:embed="rId5">
            <a:alphaModFix/>
          </a:blip>
          <a:stretch>
            <a:fillRect/>
          </a:stretch>
        </p:blipFill>
        <p:spPr>
          <a:xfrm>
            <a:off x="1157106" y="1151525"/>
            <a:ext cx="3059263" cy="3051050"/>
          </a:xfrm>
          <a:prstGeom prst="rect">
            <a:avLst/>
          </a:prstGeom>
          <a:noFill/>
          <a:ln>
            <a:noFill/>
          </a:ln>
        </p:spPr>
      </p:pic>
      <p:sp>
        <p:nvSpPr>
          <p:cNvPr id="683" name="Google Shape;683;p46"/>
          <p:cNvSpPr/>
          <p:nvPr/>
        </p:nvSpPr>
        <p:spPr>
          <a:xfrm>
            <a:off x="4570113" y="1497313"/>
            <a:ext cx="7506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2400">
                <a:solidFill>
                  <a:schemeClr val="lt1"/>
                </a:solidFill>
                <a:latin typeface="Barlow"/>
                <a:ea typeface="Barlow"/>
                <a:cs typeface="Barlow"/>
                <a:sym typeface="Barlow"/>
              </a:rPr>
              <a:t>20%</a:t>
            </a:r>
            <a:endParaRPr/>
          </a:p>
        </p:txBody>
      </p:sp>
      <p:sp>
        <p:nvSpPr>
          <p:cNvPr id="684" name="Google Shape;684;p46"/>
          <p:cNvSpPr/>
          <p:nvPr/>
        </p:nvSpPr>
        <p:spPr>
          <a:xfrm>
            <a:off x="4570113" y="2639900"/>
            <a:ext cx="750600" cy="447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2400">
                <a:solidFill>
                  <a:schemeClr val="lt1"/>
                </a:solidFill>
                <a:latin typeface="Barlow"/>
                <a:ea typeface="Barlow"/>
                <a:cs typeface="Barlow"/>
                <a:sym typeface="Barlow"/>
              </a:rPr>
              <a:t>35%</a:t>
            </a:r>
            <a:endParaRPr/>
          </a:p>
        </p:txBody>
      </p:sp>
      <p:sp>
        <p:nvSpPr>
          <p:cNvPr id="685" name="Google Shape;685;p46"/>
          <p:cNvSpPr/>
          <p:nvPr/>
        </p:nvSpPr>
        <p:spPr>
          <a:xfrm>
            <a:off x="4570113" y="3782500"/>
            <a:ext cx="7506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2400">
                <a:solidFill>
                  <a:schemeClr val="lt1"/>
                </a:solidFill>
                <a:latin typeface="Barlow"/>
                <a:ea typeface="Barlow"/>
                <a:cs typeface="Barlow"/>
                <a:sym typeface="Barlow"/>
              </a:rPr>
              <a:t>45%</a:t>
            </a:r>
            <a:endParaRPr/>
          </a:p>
        </p:txBody>
      </p:sp>
      <p:sp>
        <p:nvSpPr>
          <p:cNvPr id="686" name="Google Shape;686;p46"/>
          <p:cNvSpPr/>
          <p:nvPr/>
        </p:nvSpPr>
        <p:spPr>
          <a:xfrm>
            <a:off x="137241" y="36310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459738" y="162197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397504" y="7377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7768716" y="3781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5848338" y="47822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8572488" y="1798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46"/>
          <p:cNvGrpSpPr/>
          <p:nvPr/>
        </p:nvGrpSpPr>
        <p:grpSpPr>
          <a:xfrm>
            <a:off x="7776726" y="3782509"/>
            <a:ext cx="306490" cy="447581"/>
            <a:chOff x="1786457" y="2337998"/>
            <a:chExt cx="340506" cy="497312"/>
          </a:xfrm>
        </p:grpSpPr>
        <p:sp>
          <p:nvSpPr>
            <p:cNvPr id="693" name="Google Shape;693;p46"/>
            <p:cNvSpPr/>
            <p:nvPr/>
          </p:nvSpPr>
          <p:spPr>
            <a:xfrm>
              <a:off x="1868373" y="2467129"/>
              <a:ext cx="176674" cy="37936"/>
            </a:xfrm>
            <a:custGeom>
              <a:rect b="b" l="l" r="r" t="t"/>
              <a:pathLst>
                <a:path extrusionOk="0" h="1161" w="5407">
                  <a:moveTo>
                    <a:pt x="536" y="0"/>
                  </a:moveTo>
                  <a:lnTo>
                    <a:pt x="0" y="1160"/>
                  </a:lnTo>
                  <a:lnTo>
                    <a:pt x="5407" y="1160"/>
                  </a:lnTo>
                  <a:lnTo>
                    <a:pt x="48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1895493" y="2337998"/>
              <a:ext cx="122433" cy="99136"/>
            </a:xfrm>
            <a:custGeom>
              <a:rect b="b" l="l" r="r" t="t"/>
              <a:pathLst>
                <a:path extrusionOk="0" h="3034" w="3747">
                  <a:moveTo>
                    <a:pt x="464" y="0"/>
                  </a:moveTo>
                  <a:lnTo>
                    <a:pt x="0" y="3033"/>
                  </a:lnTo>
                  <a:lnTo>
                    <a:pt x="3747" y="3033"/>
                  </a:lnTo>
                  <a:lnTo>
                    <a:pt x="32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1786457" y="2774077"/>
              <a:ext cx="340506" cy="61233"/>
            </a:xfrm>
            <a:custGeom>
              <a:rect b="b" l="l" r="r" t="t"/>
              <a:pathLst>
                <a:path extrusionOk="0" h="1874" w="10421">
                  <a:moveTo>
                    <a:pt x="313" y="0"/>
                  </a:moveTo>
                  <a:lnTo>
                    <a:pt x="1" y="1874"/>
                  </a:lnTo>
                  <a:lnTo>
                    <a:pt x="10420" y="1874"/>
                  </a:lnTo>
                  <a:lnTo>
                    <a:pt x="10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1822301" y="2534178"/>
              <a:ext cx="268817" cy="210754"/>
            </a:xfrm>
            <a:custGeom>
              <a:rect b="b" l="l" r="r" t="t"/>
              <a:pathLst>
                <a:path extrusionOk="0" h="6450" w="8227">
                  <a:moveTo>
                    <a:pt x="4551" y="1874"/>
                  </a:moveTo>
                  <a:lnTo>
                    <a:pt x="4551" y="2792"/>
                  </a:lnTo>
                  <a:lnTo>
                    <a:pt x="5470" y="2792"/>
                  </a:lnTo>
                  <a:lnTo>
                    <a:pt x="5470" y="3658"/>
                  </a:lnTo>
                  <a:lnTo>
                    <a:pt x="4551" y="3658"/>
                  </a:lnTo>
                  <a:lnTo>
                    <a:pt x="4551" y="4577"/>
                  </a:lnTo>
                  <a:lnTo>
                    <a:pt x="3659" y="4577"/>
                  </a:lnTo>
                  <a:lnTo>
                    <a:pt x="3659" y="3658"/>
                  </a:lnTo>
                  <a:lnTo>
                    <a:pt x="2740" y="3658"/>
                  </a:lnTo>
                  <a:lnTo>
                    <a:pt x="2740" y="2792"/>
                  </a:lnTo>
                  <a:lnTo>
                    <a:pt x="3659" y="2792"/>
                  </a:lnTo>
                  <a:lnTo>
                    <a:pt x="3659" y="1874"/>
                  </a:lnTo>
                  <a:close/>
                  <a:moveTo>
                    <a:pt x="1214" y="0"/>
                  </a:moveTo>
                  <a:lnTo>
                    <a:pt x="1" y="6450"/>
                  </a:lnTo>
                  <a:lnTo>
                    <a:pt x="8226" y="6450"/>
                  </a:lnTo>
                  <a:lnTo>
                    <a:pt x="7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46"/>
          <p:cNvGrpSpPr/>
          <p:nvPr/>
        </p:nvGrpSpPr>
        <p:grpSpPr>
          <a:xfrm>
            <a:off x="7740391" y="2639916"/>
            <a:ext cx="379164" cy="447581"/>
            <a:chOff x="2908418" y="2337998"/>
            <a:chExt cx="421246" cy="497312"/>
          </a:xfrm>
        </p:grpSpPr>
        <p:sp>
          <p:nvSpPr>
            <p:cNvPr id="698" name="Google Shape;698;p46"/>
            <p:cNvSpPr/>
            <p:nvPr/>
          </p:nvSpPr>
          <p:spPr>
            <a:xfrm>
              <a:off x="2908418" y="2337998"/>
              <a:ext cx="421246" cy="84563"/>
            </a:xfrm>
            <a:custGeom>
              <a:rect b="b" l="l" r="r" t="t"/>
              <a:pathLst>
                <a:path extrusionOk="0" h="2588" w="12892">
                  <a:moveTo>
                    <a:pt x="1" y="0"/>
                  </a:moveTo>
                  <a:lnTo>
                    <a:pt x="349" y="2587"/>
                  </a:lnTo>
                  <a:lnTo>
                    <a:pt x="12553" y="2587"/>
                  </a:lnTo>
                  <a:lnTo>
                    <a:pt x="128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p:nvPr/>
          </p:nvSpPr>
          <p:spPr>
            <a:xfrm>
              <a:off x="3084765" y="2625406"/>
              <a:ext cx="68552" cy="68519"/>
            </a:xfrm>
            <a:custGeom>
              <a:rect b="b" l="l" r="r" t="t"/>
              <a:pathLst>
                <a:path extrusionOk="0" h="2097" w="2098">
                  <a:moveTo>
                    <a:pt x="1054" y="0"/>
                  </a:moveTo>
                  <a:cubicBezTo>
                    <a:pt x="474" y="0"/>
                    <a:pt x="1" y="464"/>
                    <a:pt x="1" y="1044"/>
                  </a:cubicBezTo>
                  <a:cubicBezTo>
                    <a:pt x="1" y="1624"/>
                    <a:pt x="474" y="2097"/>
                    <a:pt x="1054" y="2097"/>
                  </a:cubicBezTo>
                  <a:cubicBezTo>
                    <a:pt x="1634" y="2097"/>
                    <a:pt x="2097" y="1624"/>
                    <a:pt x="2097" y="1044"/>
                  </a:cubicBezTo>
                  <a:cubicBezTo>
                    <a:pt x="2097" y="464"/>
                    <a:pt x="1634" y="0"/>
                    <a:pt x="10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p:nvPr/>
          </p:nvSpPr>
          <p:spPr>
            <a:xfrm>
              <a:off x="2967299" y="2776103"/>
              <a:ext cx="303485" cy="59207"/>
            </a:xfrm>
            <a:custGeom>
              <a:rect b="b" l="l" r="r" t="t"/>
              <a:pathLst>
                <a:path extrusionOk="0" h="1812" w="9288">
                  <a:moveTo>
                    <a:pt x="1" y="1"/>
                  </a:moveTo>
                  <a:lnTo>
                    <a:pt x="242" y="1812"/>
                  </a:lnTo>
                  <a:lnTo>
                    <a:pt x="9047" y="1812"/>
                  </a:lnTo>
                  <a:lnTo>
                    <a:pt x="92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2924462" y="2451674"/>
              <a:ext cx="389453" cy="295317"/>
            </a:xfrm>
            <a:custGeom>
              <a:rect b="b" l="l" r="r" t="t"/>
              <a:pathLst>
                <a:path extrusionOk="0" h="9038" w="11919">
                  <a:moveTo>
                    <a:pt x="6406" y="714"/>
                  </a:moveTo>
                  <a:lnTo>
                    <a:pt x="6406" y="1606"/>
                  </a:lnTo>
                  <a:lnTo>
                    <a:pt x="5514" y="1606"/>
                  </a:lnTo>
                  <a:lnTo>
                    <a:pt x="5514" y="714"/>
                  </a:lnTo>
                  <a:close/>
                  <a:moveTo>
                    <a:pt x="8252" y="1428"/>
                  </a:moveTo>
                  <a:lnTo>
                    <a:pt x="8252" y="2320"/>
                  </a:lnTo>
                  <a:lnTo>
                    <a:pt x="7360" y="2320"/>
                  </a:lnTo>
                  <a:lnTo>
                    <a:pt x="7360" y="1428"/>
                  </a:lnTo>
                  <a:close/>
                  <a:moveTo>
                    <a:pt x="4479" y="1633"/>
                  </a:moveTo>
                  <a:lnTo>
                    <a:pt x="4479" y="2525"/>
                  </a:lnTo>
                  <a:lnTo>
                    <a:pt x="3587" y="2525"/>
                  </a:lnTo>
                  <a:lnTo>
                    <a:pt x="3587" y="1633"/>
                  </a:lnTo>
                  <a:close/>
                  <a:moveTo>
                    <a:pt x="6406" y="2677"/>
                  </a:moveTo>
                  <a:lnTo>
                    <a:pt x="6406" y="3569"/>
                  </a:lnTo>
                  <a:lnTo>
                    <a:pt x="5514" y="3569"/>
                  </a:lnTo>
                  <a:lnTo>
                    <a:pt x="5514" y="2677"/>
                  </a:lnTo>
                  <a:close/>
                  <a:moveTo>
                    <a:pt x="8698" y="3444"/>
                  </a:moveTo>
                  <a:lnTo>
                    <a:pt x="8698" y="4336"/>
                  </a:lnTo>
                  <a:lnTo>
                    <a:pt x="7806" y="4336"/>
                  </a:lnTo>
                  <a:lnTo>
                    <a:pt x="7806" y="3444"/>
                  </a:lnTo>
                  <a:close/>
                  <a:moveTo>
                    <a:pt x="4033" y="3596"/>
                  </a:moveTo>
                  <a:lnTo>
                    <a:pt x="4033" y="4488"/>
                  </a:lnTo>
                  <a:lnTo>
                    <a:pt x="3141" y="4488"/>
                  </a:lnTo>
                  <a:lnTo>
                    <a:pt x="3141" y="3596"/>
                  </a:lnTo>
                  <a:close/>
                  <a:moveTo>
                    <a:pt x="5960" y="4425"/>
                  </a:moveTo>
                  <a:cubicBezTo>
                    <a:pt x="7030" y="4425"/>
                    <a:pt x="7896" y="5291"/>
                    <a:pt x="7896" y="6361"/>
                  </a:cubicBezTo>
                  <a:cubicBezTo>
                    <a:pt x="7896" y="7432"/>
                    <a:pt x="7030" y="8306"/>
                    <a:pt x="5960" y="8306"/>
                  </a:cubicBezTo>
                  <a:cubicBezTo>
                    <a:pt x="4889" y="8306"/>
                    <a:pt x="4015" y="7432"/>
                    <a:pt x="4015" y="6361"/>
                  </a:cubicBezTo>
                  <a:cubicBezTo>
                    <a:pt x="4015" y="5291"/>
                    <a:pt x="4889" y="4425"/>
                    <a:pt x="5960" y="4425"/>
                  </a:cubicBezTo>
                  <a:close/>
                  <a:moveTo>
                    <a:pt x="0" y="0"/>
                  </a:moveTo>
                  <a:lnTo>
                    <a:pt x="1196" y="9037"/>
                  </a:lnTo>
                  <a:lnTo>
                    <a:pt x="10715" y="9037"/>
                  </a:lnTo>
                  <a:lnTo>
                    <a:pt x="119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46"/>
          <p:cNvGrpSpPr/>
          <p:nvPr/>
        </p:nvGrpSpPr>
        <p:grpSpPr>
          <a:xfrm>
            <a:off x="7742367" y="1497329"/>
            <a:ext cx="375223" cy="447582"/>
            <a:chOff x="3491994" y="2337998"/>
            <a:chExt cx="416868" cy="497313"/>
          </a:xfrm>
        </p:grpSpPr>
        <p:sp>
          <p:nvSpPr>
            <p:cNvPr id="703" name="Google Shape;703;p46"/>
            <p:cNvSpPr/>
            <p:nvPr/>
          </p:nvSpPr>
          <p:spPr>
            <a:xfrm>
              <a:off x="3491994" y="2337998"/>
              <a:ext cx="51332" cy="74662"/>
            </a:xfrm>
            <a:custGeom>
              <a:rect b="b" l="l" r="r" t="t"/>
              <a:pathLst>
                <a:path extrusionOk="0" h="2285" w="1571">
                  <a:moveTo>
                    <a:pt x="1" y="0"/>
                  </a:moveTo>
                  <a:lnTo>
                    <a:pt x="1" y="2284"/>
                  </a:lnTo>
                  <a:lnTo>
                    <a:pt x="1571" y="2284"/>
                  </a:lnTo>
                  <a:lnTo>
                    <a:pt x="15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3653212" y="2337998"/>
              <a:ext cx="51626" cy="74662"/>
            </a:xfrm>
            <a:custGeom>
              <a:rect b="b" l="l" r="r" t="t"/>
              <a:pathLst>
                <a:path extrusionOk="0" h="2285" w="1580">
                  <a:moveTo>
                    <a:pt x="0" y="0"/>
                  </a:moveTo>
                  <a:lnTo>
                    <a:pt x="0" y="2284"/>
                  </a:lnTo>
                  <a:lnTo>
                    <a:pt x="1579" y="2284"/>
                  </a:lnTo>
                  <a:lnTo>
                    <a:pt x="15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3572440" y="2337998"/>
              <a:ext cx="51626" cy="74662"/>
            </a:xfrm>
            <a:custGeom>
              <a:rect b="b" l="l" r="r" t="t"/>
              <a:pathLst>
                <a:path extrusionOk="0" h="2285" w="1580">
                  <a:moveTo>
                    <a:pt x="1" y="0"/>
                  </a:moveTo>
                  <a:lnTo>
                    <a:pt x="1" y="2284"/>
                  </a:lnTo>
                  <a:lnTo>
                    <a:pt x="1580" y="2284"/>
                  </a:lnTo>
                  <a:lnTo>
                    <a:pt x="1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3504541" y="2542020"/>
              <a:ext cx="89529" cy="157461"/>
            </a:xfrm>
            <a:custGeom>
              <a:rect b="b" l="l" r="r" t="t"/>
              <a:pathLst>
                <a:path extrusionOk="0" h="4819" w="2740">
                  <a:moveTo>
                    <a:pt x="0" y="1"/>
                  </a:moveTo>
                  <a:lnTo>
                    <a:pt x="0" y="4818"/>
                  </a:lnTo>
                  <a:lnTo>
                    <a:pt x="2739" y="4818"/>
                  </a:lnTo>
                  <a:lnTo>
                    <a:pt x="2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3504541" y="2441773"/>
              <a:ext cx="186574" cy="393538"/>
            </a:xfrm>
            <a:custGeom>
              <a:rect b="b" l="l" r="r" t="t"/>
              <a:pathLst>
                <a:path extrusionOk="0" h="12044" w="5710">
                  <a:moveTo>
                    <a:pt x="0" y="0"/>
                  </a:moveTo>
                  <a:lnTo>
                    <a:pt x="0" y="2177"/>
                  </a:lnTo>
                  <a:lnTo>
                    <a:pt x="3631" y="2177"/>
                  </a:lnTo>
                  <a:lnTo>
                    <a:pt x="3631" y="8778"/>
                  </a:lnTo>
                  <a:lnTo>
                    <a:pt x="0" y="8778"/>
                  </a:lnTo>
                  <a:lnTo>
                    <a:pt x="0" y="12044"/>
                  </a:lnTo>
                  <a:lnTo>
                    <a:pt x="5710" y="12044"/>
                  </a:lnTo>
                  <a:lnTo>
                    <a:pt x="57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3725195" y="2774077"/>
              <a:ext cx="183666" cy="61233"/>
            </a:xfrm>
            <a:custGeom>
              <a:rect b="b" l="l" r="r" t="t"/>
              <a:pathLst>
                <a:path extrusionOk="0" h="1874" w="5621">
                  <a:moveTo>
                    <a:pt x="1" y="0"/>
                  </a:moveTo>
                  <a:lnTo>
                    <a:pt x="1" y="1874"/>
                  </a:lnTo>
                  <a:lnTo>
                    <a:pt x="5621" y="1874"/>
                  </a:lnTo>
                  <a:lnTo>
                    <a:pt x="56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3725195" y="2509312"/>
              <a:ext cx="183666" cy="234770"/>
            </a:xfrm>
            <a:custGeom>
              <a:rect b="b" l="l" r="r" t="t"/>
              <a:pathLst>
                <a:path extrusionOk="0" h="7185" w="5621">
                  <a:moveTo>
                    <a:pt x="2814" y="1"/>
                  </a:moveTo>
                  <a:cubicBezTo>
                    <a:pt x="1295" y="1"/>
                    <a:pt x="63" y="1226"/>
                    <a:pt x="63" y="2733"/>
                  </a:cubicBezTo>
                  <a:cubicBezTo>
                    <a:pt x="63" y="3785"/>
                    <a:pt x="670" y="4704"/>
                    <a:pt x="1553" y="5159"/>
                  </a:cubicBezTo>
                  <a:lnTo>
                    <a:pt x="1" y="5159"/>
                  </a:lnTo>
                  <a:lnTo>
                    <a:pt x="1" y="7184"/>
                  </a:lnTo>
                  <a:lnTo>
                    <a:pt x="5621" y="7184"/>
                  </a:lnTo>
                  <a:lnTo>
                    <a:pt x="5621" y="5159"/>
                  </a:lnTo>
                  <a:lnTo>
                    <a:pt x="4069" y="5159"/>
                  </a:lnTo>
                  <a:cubicBezTo>
                    <a:pt x="4970" y="4695"/>
                    <a:pt x="5576" y="3741"/>
                    <a:pt x="5549" y="2652"/>
                  </a:cubicBezTo>
                  <a:cubicBezTo>
                    <a:pt x="5505" y="1225"/>
                    <a:pt x="4354" y="65"/>
                    <a:pt x="2927" y="3"/>
                  </a:cubicBezTo>
                  <a:cubicBezTo>
                    <a:pt x="2889" y="1"/>
                    <a:pt x="2851" y="1"/>
                    <a:pt x="2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4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 PROPOSAL</a:t>
            </a:r>
            <a:endParaRPr>
              <a:solidFill>
                <a:srgbClr val="D9D9D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7"/>
          <p:cNvSpPr/>
          <p:nvPr/>
        </p:nvSpPr>
        <p:spPr>
          <a:xfrm>
            <a:off x="6676500" y="3230400"/>
            <a:ext cx="17544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6676500" y="1592450"/>
            <a:ext cx="17544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flipH="1">
            <a:off x="713100" y="3230400"/>
            <a:ext cx="17544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flipH="1">
            <a:off x="713100" y="1592450"/>
            <a:ext cx="17544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2473838" y="1592450"/>
            <a:ext cx="841800" cy="84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7"/>
          <p:cNvSpPr/>
          <p:nvPr/>
        </p:nvSpPr>
        <p:spPr>
          <a:xfrm>
            <a:off x="2473838" y="3230400"/>
            <a:ext cx="841800" cy="84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5830725" y="1592450"/>
            <a:ext cx="841800" cy="84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5830725" y="3230400"/>
            <a:ext cx="841800" cy="84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txBox="1"/>
          <p:nvPr>
            <p:ph idx="4294967295" type="title"/>
          </p:nvPr>
        </p:nvSpPr>
        <p:spPr>
          <a:xfrm>
            <a:off x="713100" y="1644650"/>
            <a:ext cx="1612200" cy="32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Neptune</a:t>
            </a:r>
            <a:endParaRPr sz="2000"/>
          </a:p>
        </p:txBody>
      </p:sp>
      <p:sp>
        <p:nvSpPr>
          <p:cNvPr id="724" name="Google Shape;724;p47"/>
          <p:cNvSpPr txBox="1"/>
          <p:nvPr>
            <p:ph idx="4294967295" type="subTitle"/>
          </p:nvPr>
        </p:nvSpPr>
        <p:spPr>
          <a:xfrm>
            <a:off x="713100" y="1953475"/>
            <a:ext cx="16122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Neptune is far away from Earth</a:t>
            </a:r>
            <a:endParaRPr/>
          </a:p>
        </p:txBody>
      </p:sp>
      <p:sp>
        <p:nvSpPr>
          <p:cNvPr id="725" name="Google Shape;725;p47"/>
          <p:cNvSpPr txBox="1"/>
          <p:nvPr>
            <p:ph idx="4294967295" type="title"/>
          </p:nvPr>
        </p:nvSpPr>
        <p:spPr>
          <a:xfrm>
            <a:off x="6818700" y="1644650"/>
            <a:ext cx="1612200" cy="322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t>Jupiter</a:t>
            </a:r>
            <a:endParaRPr sz="2000"/>
          </a:p>
        </p:txBody>
      </p:sp>
      <p:sp>
        <p:nvSpPr>
          <p:cNvPr id="726" name="Google Shape;726;p47"/>
          <p:cNvSpPr txBox="1"/>
          <p:nvPr>
            <p:ph idx="4294967295" type="subTitle"/>
          </p:nvPr>
        </p:nvSpPr>
        <p:spPr>
          <a:xfrm>
            <a:off x="6818700" y="1953475"/>
            <a:ext cx="1612200" cy="572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t>Jupiter is </a:t>
            </a:r>
            <a:r>
              <a:rPr lang="en"/>
              <a:t>the biggest planet</a:t>
            </a:r>
            <a:endParaRPr/>
          </a:p>
        </p:txBody>
      </p:sp>
      <p:sp>
        <p:nvSpPr>
          <p:cNvPr id="727" name="Google Shape;727;p47"/>
          <p:cNvSpPr txBox="1"/>
          <p:nvPr>
            <p:ph idx="4294967295" type="title"/>
          </p:nvPr>
        </p:nvSpPr>
        <p:spPr>
          <a:xfrm>
            <a:off x="713100" y="3282600"/>
            <a:ext cx="1612200" cy="32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Venus</a:t>
            </a:r>
            <a:endParaRPr sz="2000"/>
          </a:p>
        </p:txBody>
      </p:sp>
      <p:sp>
        <p:nvSpPr>
          <p:cNvPr id="728" name="Google Shape;728;p47"/>
          <p:cNvSpPr txBox="1"/>
          <p:nvPr>
            <p:ph idx="4294967295" type="subTitle"/>
          </p:nvPr>
        </p:nvSpPr>
        <p:spPr>
          <a:xfrm>
            <a:off x="713100" y="3591425"/>
            <a:ext cx="16122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Venus has a beautiful name</a:t>
            </a:r>
            <a:endParaRPr/>
          </a:p>
        </p:txBody>
      </p:sp>
      <p:sp>
        <p:nvSpPr>
          <p:cNvPr id="729" name="Google Shape;729;p47"/>
          <p:cNvSpPr txBox="1"/>
          <p:nvPr>
            <p:ph idx="4294967295" type="title"/>
          </p:nvPr>
        </p:nvSpPr>
        <p:spPr>
          <a:xfrm>
            <a:off x="6818700" y="3282600"/>
            <a:ext cx="1612200" cy="322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000"/>
              <a:t>Earth</a:t>
            </a:r>
            <a:endParaRPr sz="2000"/>
          </a:p>
        </p:txBody>
      </p:sp>
      <p:sp>
        <p:nvSpPr>
          <p:cNvPr id="730" name="Google Shape;730;p47"/>
          <p:cNvSpPr txBox="1"/>
          <p:nvPr>
            <p:ph idx="4294967295" type="subTitle"/>
          </p:nvPr>
        </p:nvSpPr>
        <p:spPr>
          <a:xfrm>
            <a:off x="6818700" y="3591425"/>
            <a:ext cx="1612200" cy="572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t>Earth is the planet where we live on</a:t>
            </a:r>
            <a:endParaRPr/>
          </a:p>
        </p:txBody>
      </p:sp>
      <p:cxnSp>
        <p:nvCxnSpPr>
          <p:cNvPr id="731" name="Google Shape;731;p47"/>
          <p:cNvCxnSpPr>
            <a:stCxn id="732" idx="1"/>
            <a:endCxn id="719" idx="3"/>
          </p:cNvCxnSpPr>
          <p:nvPr/>
        </p:nvCxnSpPr>
        <p:spPr>
          <a:xfrm flipH="1" rot="5400000">
            <a:off x="3444216" y="1884691"/>
            <a:ext cx="741600" cy="998700"/>
          </a:xfrm>
          <a:prstGeom prst="bentConnector2">
            <a:avLst/>
          </a:prstGeom>
          <a:noFill/>
          <a:ln cap="flat" cmpd="sng" w="9525">
            <a:solidFill>
              <a:schemeClr val="lt1"/>
            </a:solidFill>
            <a:prstDash val="solid"/>
            <a:round/>
            <a:headEnd len="med" w="med" type="none"/>
            <a:tailEnd len="med" w="med" type="none"/>
          </a:ln>
        </p:spPr>
      </p:cxnSp>
      <p:cxnSp>
        <p:nvCxnSpPr>
          <p:cNvPr id="733" name="Google Shape;733;p47"/>
          <p:cNvCxnSpPr>
            <a:stCxn id="732" idx="7"/>
            <a:endCxn id="721" idx="1"/>
          </p:cNvCxnSpPr>
          <p:nvPr/>
        </p:nvCxnSpPr>
        <p:spPr>
          <a:xfrm rot="-5400000">
            <a:off x="4959384" y="1883491"/>
            <a:ext cx="741600" cy="1001100"/>
          </a:xfrm>
          <a:prstGeom prst="bentConnector2">
            <a:avLst/>
          </a:prstGeom>
          <a:noFill/>
          <a:ln cap="flat" cmpd="sng" w="9525">
            <a:solidFill>
              <a:schemeClr val="lt1"/>
            </a:solidFill>
            <a:prstDash val="solid"/>
            <a:round/>
            <a:headEnd len="med" w="med" type="none"/>
            <a:tailEnd len="med" w="med" type="none"/>
          </a:ln>
        </p:spPr>
      </p:cxnSp>
      <p:cxnSp>
        <p:nvCxnSpPr>
          <p:cNvPr id="734" name="Google Shape;734;p47"/>
          <p:cNvCxnSpPr>
            <a:stCxn id="732" idx="3"/>
            <a:endCxn id="720" idx="3"/>
          </p:cNvCxnSpPr>
          <p:nvPr/>
        </p:nvCxnSpPr>
        <p:spPr>
          <a:xfrm rot="5400000">
            <a:off x="3624366" y="2961409"/>
            <a:ext cx="381300" cy="998700"/>
          </a:xfrm>
          <a:prstGeom prst="bentConnector2">
            <a:avLst/>
          </a:prstGeom>
          <a:noFill/>
          <a:ln cap="flat" cmpd="sng" w="9525">
            <a:solidFill>
              <a:schemeClr val="lt1"/>
            </a:solidFill>
            <a:prstDash val="solid"/>
            <a:round/>
            <a:headEnd len="med" w="med" type="none"/>
            <a:tailEnd len="med" w="med" type="none"/>
          </a:ln>
        </p:spPr>
      </p:cxnSp>
      <p:cxnSp>
        <p:nvCxnSpPr>
          <p:cNvPr id="735" name="Google Shape;735;p47"/>
          <p:cNvCxnSpPr>
            <a:stCxn id="732" idx="5"/>
            <a:endCxn id="722" idx="1"/>
          </p:cNvCxnSpPr>
          <p:nvPr/>
        </p:nvCxnSpPr>
        <p:spPr>
          <a:xfrm flipH="1" rot="-5400000">
            <a:off x="5139534" y="2960209"/>
            <a:ext cx="381300" cy="1001100"/>
          </a:xfrm>
          <a:prstGeom prst="bentConnector2">
            <a:avLst/>
          </a:prstGeom>
          <a:noFill/>
          <a:ln cap="flat" cmpd="sng" w="9525">
            <a:solidFill>
              <a:schemeClr val="lt1"/>
            </a:solidFill>
            <a:prstDash val="solid"/>
            <a:round/>
            <a:headEnd len="med" w="med" type="none"/>
            <a:tailEnd len="med" w="med" type="none"/>
          </a:ln>
        </p:spPr>
      </p:cxnSp>
      <p:sp>
        <p:nvSpPr>
          <p:cNvPr id="732" name="Google Shape;732;p47"/>
          <p:cNvSpPr/>
          <p:nvPr/>
        </p:nvSpPr>
        <p:spPr>
          <a:xfrm>
            <a:off x="4207650" y="2648125"/>
            <a:ext cx="728700" cy="728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397491" y="44428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p:nvPr/>
        </p:nvSpPr>
        <p:spPr>
          <a:xfrm>
            <a:off x="1633788" y="2335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551854" y="6645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p:nvPr/>
        </p:nvSpPr>
        <p:spPr>
          <a:xfrm>
            <a:off x="3991879" y="44428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7"/>
          <p:cNvSpPr/>
          <p:nvPr/>
        </p:nvSpPr>
        <p:spPr>
          <a:xfrm>
            <a:off x="8423991" y="4318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7355238" y="48179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7553238" y="2335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47"/>
          <p:cNvPicPr preferRelativeResize="0"/>
          <p:nvPr/>
        </p:nvPicPr>
        <p:blipFill>
          <a:blip r:embed="rId3">
            <a:alphaModFix/>
          </a:blip>
          <a:stretch>
            <a:fillRect/>
          </a:stretch>
        </p:blipFill>
        <p:spPr>
          <a:xfrm>
            <a:off x="2878781" y="4444283"/>
            <a:ext cx="469245" cy="469264"/>
          </a:xfrm>
          <a:prstGeom prst="rect">
            <a:avLst/>
          </a:prstGeom>
          <a:noFill/>
          <a:ln>
            <a:noFill/>
          </a:ln>
        </p:spPr>
      </p:pic>
      <p:pic>
        <p:nvPicPr>
          <p:cNvPr id="744" name="Google Shape;744;p47"/>
          <p:cNvPicPr preferRelativeResize="0"/>
          <p:nvPr/>
        </p:nvPicPr>
        <p:blipFill>
          <a:blip r:embed="rId4">
            <a:alphaModFix/>
          </a:blip>
          <a:stretch>
            <a:fillRect/>
          </a:stretch>
        </p:blipFill>
        <p:spPr>
          <a:xfrm>
            <a:off x="5603214" y="4447304"/>
            <a:ext cx="463203" cy="463222"/>
          </a:xfrm>
          <a:prstGeom prst="rect">
            <a:avLst/>
          </a:prstGeom>
          <a:noFill/>
          <a:ln>
            <a:noFill/>
          </a:ln>
        </p:spPr>
      </p:pic>
      <p:pic>
        <p:nvPicPr>
          <p:cNvPr id="745" name="Google Shape;745;p47"/>
          <p:cNvPicPr preferRelativeResize="0"/>
          <p:nvPr/>
        </p:nvPicPr>
        <p:blipFill>
          <a:blip r:embed="rId5">
            <a:alphaModFix/>
          </a:blip>
          <a:stretch>
            <a:fillRect/>
          </a:stretch>
        </p:blipFill>
        <p:spPr>
          <a:xfrm rot="210396">
            <a:off x="3327851" y="1848853"/>
            <a:ext cx="1882667" cy="2123433"/>
          </a:xfrm>
          <a:prstGeom prst="rect">
            <a:avLst/>
          </a:prstGeom>
          <a:noFill/>
          <a:ln>
            <a:noFill/>
          </a:ln>
        </p:spPr>
      </p:pic>
      <p:pic>
        <p:nvPicPr>
          <p:cNvPr id="746" name="Google Shape;746;p47"/>
          <p:cNvPicPr preferRelativeResize="0"/>
          <p:nvPr/>
        </p:nvPicPr>
        <p:blipFill>
          <a:blip r:embed="rId6">
            <a:alphaModFix/>
          </a:blip>
          <a:stretch>
            <a:fillRect/>
          </a:stretch>
        </p:blipFill>
        <p:spPr>
          <a:xfrm rot="210399">
            <a:off x="4008722" y="1885991"/>
            <a:ext cx="1732990" cy="2123432"/>
          </a:xfrm>
          <a:prstGeom prst="rect">
            <a:avLst/>
          </a:prstGeom>
          <a:noFill/>
          <a:ln>
            <a:noFill/>
          </a:ln>
        </p:spPr>
      </p:pic>
      <p:grpSp>
        <p:nvGrpSpPr>
          <p:cNvPr id="747" name="Google Shape;747;p47"/>
          <p:cNvGrpSpPr/>
          <p:nvPr/>
        </p:nvGrpSpPr>
        <p:grpSpPr>
          <a:xfrm>
            <a:off x="2717840" y="1802315"/>
            <a:ext cx="353796" cy="422070"/>
            <a:chOff x="3491994" y="2337998"/>
            <a:chExt cx="416868" cy="497313"/>
          </a:xfrm>
        </p:grpSpPr>
        <p:sp>
          <p:nvSpPr>
            <p:cNvPr id="748" name="Google Shape;748;p47"/>
            <p:cNvSpPr/>
            <p:nvPr/>
          </p:nvSpPr>
          <p:spPr>
            <a:xfrm>
              <a:off x="3491994" y="2337998"/>
              <a:ext cx="51332" cy="74662"/>
            </a:xfrm>
            <a:custGeom>
              <a:rect b="b" l="l" r="r" t="t"/>
              <a:pathLst>
                <a:path extrusionOk="0" h="2285" w="1571">
                  <a:moveTo>
                    <a:pt x="1" y="0"/>
                  </a:moveTo>
                  <a:lnTo>
                    <a:pt x="1" y="2284"/>
                  </a:lnTo>
                  <a:lnTo>
                    <a:pt x="1571" y="2284"/>
                  </a:lnTo>
                  <a:lnTo>
                    <a:pt x="15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7"/>
            <p:cNvSpPr/>
            <p:nvPr/>
          </p:nvSpPr>
          <p:spPr>
            <a:xfrm>
              <a:off x="3653212" y="2337998"/>
              <a:ext cx="51626" cy="74662"/>
            </a:xfrm>
            <a:custGeom>
              <a:rect b="b" l="l" r="r" t="t"/>
              <a:pathLst>
                <a:path extrusionOk="0" h="2285" w="1580">
                  <a:moveTo>
                    <a:pt x="0" y="0"/>
                  </a:moveTo>
                  <a:lnTo>
                    <a:pt x="0" y="2284"/>
                  </a:lnTo>
                  <a:lnTo>
                    <a:pt x="1579" y="2284"/>
                  </a:lnTo>
                  <a:lnTo>
                    <a:pt x="15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3572440" y="2337998"/>
              <a:ext cx="51626" cy="74662"/>
            </a:xfrm>
            <a:custGeom>
              <a:rect b="b" l="l" r="r" t="t"/>
              <a:pathLst>
                <a:path extrusionOk="0" h="2285" w="1580">
                  <a:moveTo>
                    <a:pt x="1" y="0"/>
                  </a:moveTo>
                  <a:lnTo>
                    <a:pt x="1" y="2284"/>
                  </a:lnTo>
                  <a:lnTo>
                    <a:pt x="1580" y="2284"/>
                  </a:lnTo>
                  <a:lnTo>
                    <a:pt x="1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7"/>
            <p:cNvSpPr/>
            <p:nvPr/>
          </p:nvSpPr>
          <p:spPr>
            <a:xfrm>
              <a:off x="3504541" y="2542020"/>
              <a:ext cx="89529" cy="157461"/>
            </a:xfrm>
            <a:custGeom>
              <a:rect b="b" l="l" r="r" t="t"/>
              <a:pathLst>
                <a:path extrusionOk="0" h="4819" w="2740">
                  <a:moveTo>
                    <a:pt x="0" y="1"/>
                  </a:moveTo>
                  <a:lnTo>
                    <a:pt x="0" y="4818"/>
                  </a:lnTo>
                  <a:lnTo>
                    <a:pt x="2739" y="4818"/>
                  </a:lnTo>
                  <a:lnTo>
                    <a:pt x="2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3504541" y="2441773"/>
              <a:ext cx="186574" cy="393538"/>
            </a:xfrm>
            <a:custGeom>
              <a:rect b="b" l="l" r="r" t="t"/>
              <a:pathLst>
                <a:path extrusionOk="0" h="12044" w="5710">
                  <a:moveTo>
                    <a:pt x="0" y="0"/>
                  </a:moveTo>
                  <a:lnTo>
                    <a:pt x="0" y="2177"/>
                  </a:lnTo>
                  <a:lnTo>
                    <a:pt x="3631" y="2177"/>
                  </a:lnTo>
                  <a:lnTo>
                    <a:pt x="3631" y="8778"/>
                  </a:lnTo>
                  <a:lnTo>
                    <a:pt x="0" y="8778"/>
                  </a:lnTo>
                  <a:lnTo>
                    <a:pt x="0" y="12044"/>
                  </a:lnTo>
                  <a:lnTo>
                    <a:pt x="5710" y="12044"/>
                  </a:lnTo>
                  <a:lnTo>
                    <a:pt x="57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7"/>
            <p:cNvSpPr/>
            <p:nvPr/>
          </p:nvSpPr>
          <p:spPr>
            <a:xfrm>
              <a:off x="3725195" y="2774077"/>
              <a:ext cx="183666" cy="61233"/>
            </a:xfrm>
            <a:custGeom>
              <a:rect b="b" l="l" r="r" t="t"/>
              <a:pathLst>
                <a:path extrusionOk="0" h="1874" w="5621">
                  <a:moveTo>
                    <a:pt x="1" y="0"/>
                  </a:moveTo>
                  <a:lnTo>
                    <a:pt x="1" y="1874"/>
                  </a:lnTo>
                  <a:lnTo>
                    <a:pt x="5621" y="1874"/>
                  </a:lnTo>
                  <a:lnTo>
                    <a:pt x="56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3725195" y="2509312"/>
              <a:ext cx="183666" cy="234770"/>
            </a:xfrm>
            <a:custGeom>
              <a:rect b="b" l="l" r="r" t="t"/>
              <a:pathLst>
                <a:path extrusionOk="0" h="7185" w="5621">
                  <a:moveTo>
                    <a:pt x="2814" y="1"/>
                  </a:moveTo>
                  <a:cubicBezTo>
                    <a:pt x="1295" y="1"/>
                    <a:pt x="63" y="1226"/>
                    <a:pt x="63" y="2733"/>
                  </a:cubicBezTo>
                  <a:cubicBezTo>
                    <a:pt x="63" y="3785"/>
                    <a:pt x="670" y="4704"/>
                    <a:pt x="1553" y="5159"/>
                  </a:cubicBezTo>
                  <a:lnTo>
                    <a:pt x="1" y="5159"/>
                  </a:lnTo>
                  <a:lnTo>
                    <a:pt x="1" y="7184"/>
                  </a:lnTo>
                  <a:lnTo>
                    <a:pt x="5621" y="7184"/>
                  </a:lnTo>
                  <a:lnTo>
                    <a:pt x="5621" y="5159"/>
                  </a:lnTo>
                  <a:lnTo>
                    <a:pt x="4069" y="5159"/>
                  </a:lnTo>
                  <a:cubicBezTo>
                    <a:pt x="4970" y="4695"/>
                    <a:pt x="5576" y="3741"/>
                    <a:pt x="5549" y="2652"/>
                  </a:cubicBezTo>
                  <a:cubicBezTo>
                    <a:pt x="5505" y="1225"/>
                    <a:pt x="4354" y="65"/>
                    <a:pt x="2927" y="3"/>
                  </a:cubicBezTo>
                  <a:cubicBezTo>
                    <a:pt x="2889" y="1"/>
                    <a:pt x="2851" y="1"/>
                    <a:pt x="2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47"/>
          <p:cNvGrpSpPr/>
          <p:nvPr/>
        </p:nvGrpSpPr>
        <p:grpSpPr>
          <a:xfrm>
            <a:off x="2730208" y="3440265"/>
            <a:ext cx="329059" cy="422070"/>
            <a:chOff x="2344088" y="3517072"/>
            <a:chExt cx="387722" cy="497313"/>
          </a:xfrm>
        </p:grpSpPr>
        <p:sp>
          <p:nvSpPr>
            <p:cNvPr id="756" name="Google Shape;756;p47"/>
            <p:cNvSpPr/>
            <p:nvPr/>
          </p:nvSpPr>
          <p:spPr>
            <a:xfrm>
              <a:off x="2603528" y="3581213"/>
              <a:ext cx="65611" cy="28002"/>
            </a:xfrm>
            <a:custGeom>
              <a:rect b="b" l="l" r="r" t="t"/>
              <a:pathLst>
                <a:path extrusionOk="0" h="857" w="2008">
                  <a:moveTo>
                    <a:pt x="429" y="0"/>
                  </a:moveTo>
                  <a:cubicBezTo>
                    <a:pt x="197" y="0"/>
                    <a:pt x="0" y="188"/>
                    <a:pt x="0" y="429"/>
                  </a:cubicBezTo>
                  <a:cubicBezTo>
                    <a:pt x="0" y="669"/>
                    <a:pt x="197" y="857"/>
                    <a:pt x="429" y="857"/>
                  </a:cubicBezTo>
                  <a:lnTo>
                    <a:pt x="1517" y="857"/>
                  </a:lnTo>
                  <a:cubicBezTo>
                    <a:pt x="1731" y="857"/>
                    <a:pt x="1918" y="714"/>
                    <a:pt x="1954" y="509"/>
                  </a:cubicBezTo>
                  <a:cubicBezTo>
                    <a:pt x="2008" y="232"/>
                    <a:pt x="1793" y="0"/>
                    <a:pt x="1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2406759" y="3581213"/>
              <a:ext cx="67082" cy="28002"/>
            </a:xfrm>
            <a:custGeom>
              <a:rect b="b" l="l" r="r" t="t"/>
              <a:pathLst>
                <a:path extrusionOk="0" h="857" w="2053">
                  <a:moveTo>
                    <a:pt x="482" y="0"/>
                  </a:moveTo>
                  <a:cubicBezTo>
                    <a:pt x="277" y="0"/>
                    <a:pt x="90" y="143"/>
                    <a:pt x="54" y="348"/>
                  </a:cubicBezTo>
                  <a:cubicBezTo>
                    <a:pt x="1" y="625"/>
                    <a:pt x="215" y="857"/>
                    <a:pt x="473" y="857"/>
                  </a:cubicBezTo>
                  <a:lnTo>
                    <a:pt x="1562" y="857"/>
                  </a:lnTo>
                  <a:cubicBezTo>
                    <a:pt x="1776" y="857"/>
                    <a:pt x="1963" y="714"/>
                    <a:pt x="1999" y="509"/>
                  </a:cubicBezTo>
                  <a:cubicBezTo>
                    <a:pt x="2052" y="232"/>
                    <a:pt x="1838" y="0"/>
                    <a:pt x="1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7"/>
            <p:cNvSpPr/>
            <p:nvPr/>
          </p:nvSpPr>
          <p:spPr>
            <a:xfrm>
              <a:off x="2357779" y="3517072"/>
              <a:ext cx="360340" cy="190953"/>
            </a:xfrm>
            <a:custGeom>
              <a:rect b="b" l="l" r="r" t="t"/>
              <a:pathLst>
                <a:path extrusionOk="0" h="5844" w="11028">
                  <a:moveTo>
                    <a:pt x="3052" y="1071"/>
                  </a:moveTo>
                  <a:cubicBezTo>
                    <a:pt x="3739" y="1071"/>
                    <a:pt x="4354" y="1633"/>
                    <a:pt x="4399" y="2320"/>
                  </a:cubicBezTo>
                  <a:cubicBezTo>
                    <a:pt x="4435" y="3078"/>
                    <a:pt x="3828" y="3712"/>
                    <a:pt x="3079" y="3712"/>
                  </a:cubicBezTo>
                  <a:lnTo>
                    <a:pt x="1972" y="3712"/>
                  </a:lnTo>
                  <a:cubicBezTo>
                    <a:pt x="1223" y="3712"/>
                    <a:pt x="616" y="3078"/>
                    <a:pt x="652" y="2320"/>
                  </a:cubicBezTo>
                  <a:cubicBezTo>
                    <a:pt x="688" y="1633"/>
                    <a:pt x="1312" y="1071"/>
                    <a:pt x="1999" y="1071"/>
                  </a:cubicBezTo>
                  <a:close/>
                  <a:moveTo>
                    <a:pt x="9029" y="1071"/>
                  </a:moveTo>
                  <a:cubicBezTo>
                    <a:pt x="9716" y="1071"/>
                    <a:pt x="10331" y="1633"/>
                    <a:pt x="10376" y="2320"/>
                  </a:cubicBezTo>
                  <a:cubicBezTo>
                    <a:pt x="10412" y="3078"/>
                    <a:pt x="9805" y="3712"/>
                    <a:pt x="9056" y="3712"/>
                  </a:cubicBezTo>
                  <a:lnTo>
                    <a:pt x="7950" y="3712"/>
                  </a:lnTo>
                  <a:cubicBezTo>
                    <a:pt x="7227" y="3712"/>
                    <a:pt x="6629" y="3123"/>
                    <a:pt x="6629" y="2392"/>
                  </a:cubicBezTo>
                  <a:cubicBezTo>
                    <a:pt x="6629" y="1660"/>
                    <a:pt x="7227" y="1071"/>
                    <a:pt x="7950" y="1071"/>
                  </a:cubicBezTo>
                  <a:close/>
                  <a:moveTo>
                    <a:pt x="5978" y="2320"/>
                  </a:moveTo>
                  <a:lnTo>
                    <a:pt x="5978" y="3748"/>
                  </a:lnTo>
                  <a:lnTo>
                    <a:pt x="5086" y="3748"/>
                  </a:lnTo>
                  <a:lnTo>
                    <a:pt x="5086" y="2320"/>
                  </a:lnTo>
                  <a:close/>
                  <a:moveTo>
                    <a:pt x="1" y="1"/>
                  </a:moveTo>
                  <a:lnTo>
                    <a:pt x="1" y="4577"/>
                  </a:lnTo>
                  <a:lnTo>
                    <a:pt x="3212" y="4577"/>
                  </a:lnTo>
                  <a:lnTo>
                    <a:pt x="3346" y="4765"/>
                  </a:lnTo>
                  <a:cubicBezTo>
                    <a:pt x="3766" y="5353"/>
                    <a:pt x="4372" y="5728"/>
                    <a:pt x="5050" y="5844"/>
                  </a:cubicBezTo>
                  <a:lnTo>
                    <a:pt x="5050" y="4666"/>
                  </a:lnTo>
                  <a:lnTo>
                    <a:pt x="5978" y="4666"/>
                  </a:lnTo>
                  <a:lnTo>
                    <a:pt x="5978" y="5844"/>
                  </a:lnTo>
                  <a:cubicBezTo>
                    <a:pt x="6656" y="5728"/>
                    <a:pt x="7263" y="5353"/>
                    <a:pt x="7682" y="4765"/>
                  </a:cubicBezTo>
                  <a:lnTo>
                    <a:pt x="7816" y="4577"/>
                  </a:lnTo>
                  <a:lnTo>
                    <a:pt x="11027" y="4577"/>
                  </a:lnTo>
                  <a:lnTo>
                    <a:pt x="11027" y="1"/>
                  </a:lnTo>
                  <a:lnTo>
                    <a:pt x="5978" y="1"/>
                  </a:lnTo>
                  <a:lnTo>
                    <a:pt x="5978" y="1339"/>
                  </a:lnTo>
                  <a:lnTo>
                    <a:pt x="5050" y="1339"/>
                  </a:lnTo>
                  <a:lnTo>
                    <a:pt x="5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2344088" y="3695771"/>
              <a:ext cx="387722" cy="318614"/>
            </a:xfrm>
            <a:custGeom>
              <a:rect b="b" l="l" r="r" t="t"/>
              <a:pathLst>
                <a:path extrusionOk="0" h="9751" w="11866">
                  <a:moveTo>
                    <a:pt x="6397" y="3453"/>
                  </a:moveTo>
                  <a:lnTo>
                    <a:pt x="6397" y="4728"/>
                  </a:lnTo>
                  <a:lnTo>
                    <a:pt x="7673" y="4728"/>
                  </a:lnTo>
                  <a:lnTo>
                    <a:pt x="7673" y="5621"/>
                  </a:lnTo>
                  <a:lnTo>
                    <a:pt x="6397" y="5621"/>
                  </a:lnTo>
                  <a:lnTo>
                    <a:pt x="6397" y="6896"/>
                  </a:lnTo>
                  <a:lnTo>
                    <a:pt x="5505" y="6896"/>
                  </a:lnTo>
                  <a:lnTo>
                    <a:pt x="5505" y="5621"/>
                  </a:lnTo>
                  <a:lnTo>
                    <a:pt x="4220" y="5621"/>
                  </a:lnTo>
                  <a:lnTo>
                    <a:pt x="4220" y="4728"/>
                  </a:lnTo>
                  <a:lnTo>
                    <a:pt x="5505" y="4728"/>
                  </a:lnTo>
                  <a:lnTo>
                    <a:pt x="5505" y="3453"/>
                  </a:lnTo>
                  <a:close/>
                  <a:moveTo>
                    <a:pt x="1" y="0"/>
                  </a:moveTo>
                  <a:lnTo>
                    <a:pt x="1" y="9751"/>
                  </a:lnTo>
                  <a:lnTo>
                    <a:pt x="11866" y="9751"/>
                  </a:lnTo>
                  <a:lnTo>
                    <a:pt x="11866" y="0"/>
                  </a:lnTo>
                  <a:lnTo>
                    <a:pt x="8672" y="0"/>
                  </a:lnTo>
                  <a:cubicBezTo>
                    <a:pt x="7994" y="821"/>
                    <a:pt x="6986" y="1303"/>
                    <a:pt x="5933" y="1303"/>
                  </a:cubicBezTo>
                  <a:cubicBezTo>
                    <a:pt x="4880" y="1303"/>
                    <a:pt x="3863" y="821"/>
                    <a:pt x="3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47"/>
          <p:cNvGrpSpPr/>
          <p:nvPr/>
        </p:nvGrpSpPr>
        <p:grpSpPr>
          <a:xfrm>
            <a:off x="6082145" y="1801567"/>
            <a:ext cx="338959" cy="423567"/>
            <a:chOff x="3500751" y="3516190"/>
            <a:chExt cx="399387" cy="499077"/>
          </a:xfrm>
        </p:grpSpPr>
        <p:sp>
          <p:nvSpPr>
            <p:cNvPr id="761" name="Google Shape;761;p47"/>
            <p:cNvSpPr/>
            <p:nvPr/>
          </p:nvSpPr>
          <p:spPr>
            <a:xfrm>
              <a:off x="3540386" y="3516190"/>
              <a:ext cx="320084" cy="139392"/>
            </a:xfrm>
            <a:custGeom>
              <a:rect b="b" l="l" r="r" t="t"/>
              <a:pathLst>
                <a:path extrusionOk="0" h="4266" w="9796">
                  <a:moveTo>
                    <a:pt x="5728" y="1"/>
                  </a:moveTo>
                  <a:lnTo>
                    <a:pt x="5523" y="438"/>
                  </a:lnTo>
                  <a:cubicBezTo>
                    <a:pt x="5380" y="759"/>
                    <a:pt x="4764" y="822"/>
                    <a:pt x="4176" y="875"/>
                  </a:cubicBezTo>
                  <a:cubicBezTo>
                    <a:pt x="3640" y="929"/>
                    <a:pt x="3096" y="982"/>
                    <a:pt x="2668" y="1241"/>
                  </a:cubicBezTo>
                  <a:cubicBezTo>
                    <a:pt x="2008" y="1634"/>
                    <a:pt x="1856" y="2285"/>
                    <a:pt x="1838" y="2749"/>
                  </a:cubicBezTo>
                  <a:lnTo>
                    <a:pt x="1383" y="2749"/>
                  </a:lnTo>
                  <a:cubicBezTo>
                    <a:pt x="625" y="2749"/>
                    <a:pt x="1" y="3373"/>
                    <a:pt x="1" y="4140"/>
                  </a:cubicBezTo>
                  <a:cubicBezTo>
                    <a:pt x="1" y="4185"/>
                    <a:pt x="9" y="4230"/>
                    <a:pt x="9" y="4265"/>
                  </a:cubicBezTo>
                  <a:lnTo>
                    <a:pt x="9787" y="4265"/>
                  </a:lnTo>
                  <a:cubicBezTo>
                    <a:pt x="9796" y="4230"/>
                    <a:pt x="9796" y="4185"/>
                    <a:pt x="9796" y="4140"/>
                  </a:cubicBezTo>
                  <a:cubicBezTo>
                    <a:pt x="9796" y="3373"/>
                    <a:pt x="9180" y="2749"/>
                    <a:pt x="8422" y="2749"/>
                  </a:cubicBezTo>
                  <a:lnTo>
                    <a:pt x="7940" y="2749"/>
                  </a:lnTo>
                  <a:cubicBezTo>
                    <a:pt x="7976" y="2570"/>
                    <a:pt x="7967" y="2374"/>
                    <a:pt x="7922" y="2187"/>
                  </a:cubicBezTo>
                  <a:cubicBezTo>
                    <a:pt x="7682" y="1089"/>
                    <a:pt x="6299" y="313"/>
                    <a:pt x="6138" y="224"/>
                  </a:cubicBezTo>
                  <a:lnTo>
                    <a:pt x="57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3526989" y="3684694"/>
              <a:ext cx="347793" cy="49568"/>
            </a:xfrm>
            <a:custGeom>
              <a:rect b="b" l="l" r="r" t="t"/>
              <a:pathLst>
                <a:path extrusionOk="0" h="1517" w="10644">
                  <a:moveTo>
                    <a:pt x="0" y="0"/>
                  </a:moveTo>
                  <a:lnTo>
                    <a:pt x="0" y="1517"/>
                  </a:lnTo>
                  <a:lnTo>
                    <a:pt x="10643" y="1517"/>
                  </a:lnTo>
                  <a:lnTo>
                    <a:pt x="106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3500751" y="3763375"/>
              <a:ext cx="399387" cy="251892"/>
            </a:xfrm>
            <a:custGeom>
              <a:rect b="b" l="l" r="r" t="t"/>
              <a:pathLst>
                <a:path extrusionOk="0" h="7709" w="12223">
                  <a:moveTo>
                    <a:pt x="6539" y="2026"/>
                  </a:moveTo>
                  <a:lnTo>
                    <a:pt x="6539" y="3213"/>
                  </a:lnTo>
                  <a:lnTo>
                    <a:pt x="7762" y="3213"/>
                  </a:lnTo>
                  <a:lnTo>
                    <a:pt x="7762" y="4105"/>
                  </a:lnTo>
                  <a:lnTo>
                    <a:pt x="6566" y="4105"/>
                  </a:lnTo>
                  <a:lnTo>
                    <a:pt x="6566" y="5327"/>
                  </a:lnTo>
                  <a:lnTo>
                    <a:pt x="5674" y="5327"/>
                  </a:lnTo>
                  <a:lnTo>
                    <a:pt x="5674" y="4105"/>
                  </a:lnTo>
                  <a:lnTo>
                    <a:pt x="4461" y="4105"/>
                  </a:lnTo>
                  <a:lnTo>
                    <a:pt x="4461" y="3248"/>
                  </a:lnTo>
                  <a:lnTo>
                    <a:pt x="5674" y="3248"/>
                  </a:lnTo>
                  <a:lnTo>
                    <a:pt x="5674" y="2026"/>
                  </a:lnTo>
                  <a:close/>
                  <a:moveTo>
                    <a:pt x="0" y="1"/>
                  </a:moveTo>
                  <a:lnTo>
                    <a:pt x="0" y="7709"/>
                  </a:lnTo>
                  <a:lnTo>
                    <a:pt x="12222" y="7709"/>
                  </a:lnTo>
                  <a:lnTo>
                    <a:pt x="122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47"/>
          <p:cNvGrpSpPr/>
          <p:nvPr/>
        </p:nvGrpSpPr>
        <p:grpSpPr>
          <a:xfrm>
            <a:off x="6036250" y="3439766"/>
            <a:ext cx="430750" cy="423068"/>
            <a:chOff x="4027766" y="3516484"/>
            <a:chExt cx="507541" cy="498489"/>
          </a:xfrm>
        </p:grpSpPr>
        <p:sp>
          <p:nvSpPr>
            <p:cNvPr id="765" name="Google Shape;765;p47"/>
            <p:cNvSpPr/>
            <p:nvPr/>
          </p:nvSpPr>
          <p:spPr>
            <a:xfrm>
              <a:off x="4295930" y="3741810"/>
              <a:ext cx="239377" cy="273163"/>
            </a:xfrm>
            <a:custGeom>
              <a:rect b="b" l="l" r="r" t="t"/>
              <a:pathLst>
                <a:path extrusionOk="0" h="8360" w="7326">
                  <a:moveTo>
                    <a:pt x="1" y="1"/>
                  </a:moveTo>
                  <a:lnTo>
                    <a:pt x="1" y="8360"/>
                  </a:lnTo>
                  <a:lnTo>
                    <a:pt x="2998" y="8360"/>
                  </a:lnTo>
                  <a:cubicBezTo>
                    <a:pt x="5389" y="8360"/>
                    <a:pt x="7325" y="6335"/>
                    <a:pt x="7173" y="3908"/>
                  </a:cubicBezTo>
                  <a:cubicBezTo>
                    <a:pt x="7031" y="1705"/>
                    <a:pt x="5175" y="1"/>
                    <a:pt x="2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4027766" y="3741810"/>
              <a:ext cx="239050" cy="273163"/>
            </a:xfrm>
            <a:custGeom>
              <a:rect b="b" l="l" r="r" t="t"/>
              <a:pathLst>
                <a:path extrusionOk="0" h="8360" w="7316">
                  <a:moveTo>
                    <a:pt x="4327" y="1"/>
                  </a:moveTo>
                  <a:cubicBezTo>
                    <a:pt x="1928" y="1"/>
                    <a:pt x="1" y="2026"/>
                    <a:pt x="152" y="4452"/>
                  </a:cubicBezTo>
                  <a:cubicBezTo>
                    <a:pt x="295" y="6656"/>
                    <a:pt x="2151" y="8360"/>
                    <a:pt x="4363" y="8360"/>
                  </a:cubicBezTo>
                  <a:lnTo>
                    <a:pt x="7316" y="8360"/>
                  </a:lnTo>
                  <a:lnTo>
                    <a:pt x="7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4290702" y="3594315"/>
              <a:ext cx="87177" cy="113709"/>
            </a:xfrm>
            <a:custGeom>
              <a:rect b="b" l="l" r="r" t="t"/>
              <a:pathLst>
                <a:path extrusionOk="0" h="3480" w="2668">
                  <a:moveTo>
                    <a:pt x="197" y="1"/>
                  </a:moveTo>
                  <a:lnTo>
                    <a:pt x="197" y="893"/>
                  </a:lnTo>
                  <a:lnTo>
                    <a:pt x="1249" y="893"/>
                  </a:lnTo>
                  <a:lnTo>
                    <a:pt x="0" y="3480"/>
                  </a:lnTo>
                  <a:lnTo>
                    <a:pt x="2516" y="3480"/>
                  </a:lnTo>
                  <a:lnTo>
                    <a:pt x="2516" y="2588"/>
                  </a:lnTo>
                  <a:lnTo>
                    <a:pt x="1419" y="2588"/>
                  </a:lnTo>
                  <a:lnTo>
                    <a:pt x="26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4390687" y="3516484"/>
              <a:ext cx="87471" cy="113742"/>
            </a:xfrm>
            <a:custGeom>
              <a:rect b="b" l="l" r="r" t="t"/>
              <a:pathLst>
                <a:path extrusionOk="0" h="3481" w="2677">
                  <a:moveTo>
                    <a:pt x="197" y="1"/>
                  </a:moveTo>
                  <a:lnTo>
                    <a:pt x="197" y="893"/>
                  </a:lnTo>
                  <a:lnTo>
                    <a:pt x="1249" y="893"/>
                  </a:lnTo>
                  <a:lnTo>
                    <a:pt x="0" y="3480"/>
                  </a:lnTo>
                  <a:lnTo>
                    <a:pt x="2516" y="3480"/>
                  </a:lnTo>
                  <a:lnTo>
                    <a:pt x="2516" y="2588"/>
                  </a:lnTo>
                  <a:lnTo>
                    <a:pt x="1428" y="2588"/>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47"/>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MAIN PRODUCTS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8"/>
          <p:cNvSpPr txBox="1"/>
          <p:nvPr>
            <p:ph idx="1" type="subTitle"/>
          </p:nvPr>
        </p:nvSpPr>
        <p:spPr>
          <a:xfrm>
            <a:off x="2402350" y="2940538"/>
            <a:ext cx="43392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Big numbers catch your audience’s attention</a:t>
            </a:r>
            <a:endParaRPr>
              <a:solidFill>
                <a:schemeClr val="lt1"/>
              </a:solidFill>
            </a:endParaRPr>
          </a:p>
        </p:txBody>
      </p:sp>
      <p:sp>
        <p:nvSpPr>
          <p:cNvPr id="775" name="Google Shape;775;p48"/>
          <p:cNvSpPr/>
          <p:nvPr/>
        </p:nvSpPr>
        <p:spPr>
          <a:xfrm>
            <a:off x="551841" y="40340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823093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292779" y="7377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p:nvPr/>
        </p:nvSpPr>
        <p:spPr>
          <a:xfrm>
            <a:off x="8168704" y="35563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a:off x="4769991" y="8655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4769988" y="391972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1" name="Google Shape;781;p48"/>
          <p:cNvPicPr preferRelativeResize="0"/>
          <p:nvPr/>
        </p:nvPicPr>
        <p:blipFill>
          <a:blip r:embed="rId3">
            <a:alphaModFix/>
          </a:blip>
          <a:stretch>
            <a:fillRect/>
          </a:stretch>
        </p:blipFill>
        <p:spPr>
          <a:xfrm>
            <a:off x="7111025" y="307798"/>
            <a:ext cx="463200" cy="463200"/>
          </a:xfrm>
          <a:prstGeom prst="rect">
            <a:avLst/>
          </a:prstGeom>
          <a:noFill/>
          <a:ln>
            <a:noFill/>
          </a:ln>
        </p:spPr>
      </p:pic>
      <p:pic>
        <p:nvPicPr>
          <p:cNvPr id="782" name="Google Shape;782;p48"/>
          <p:cNvPicPr preferRelativeResize="0"/>
          <p:nvPr/>
        </p:nvPicPr>
        <p:blipFill>
          <a:blip r:embed="rId4">
            <a:alphaModFix/>
          </a:blip>
          <a:stretch>
            <a:fillRect/>
          </a:stretch>
        </p:blipFill>
        <p:spPr>
          <a:xfrm>
            <a:off x="1529681" y="3556358"/>
            <a:ext cx="469245" cy="469264"/>
          </a:xfrm>
          <a:prstGeom prst="rect">
            <a:avLst/>
          </a:prstGeom>
          <a:noFill/>
          <a:ln>
            <a:noFill/>
          </a:ln>
        </p:spPr>
      </p:pic>
      <p:pic>
        <p:nvPicPr>
          <p:cNvPr id="783" name="Google Shape;783;p48"/>
          <p:cNvPicPr preferRelativeResize="0"/>
          <p:nvPr/>
        </p:nvPicPr>
        <p:blipFill>
          <a:blip r:embed="rId5">
            <a:alphaModFix/>
          </a:blip>
          <a:stretch>
            <a:fillRect/>
          </a:stretch>
        </p:blipFill>
        <p:spPr>
          <a:xfrm>
            <a:off x="5376001" y="4520567"/>
            <a:ext cx="463203" cy="463222"/>
          </a:xfrm>
          <a:prstGeom prst="rect">
            <a:avLst/>
          </a:prstGeom>
          <a:noFill/>
          <a:ln>
            <a:noFill/>
          </a:ln>
        </p:spPr>
      </p:pic>
      <p:sp>
        <p:nvSpPr>
          <p:cNvPr id="784" name="Google Shape;784;p48"/>
          <p:cNvSpPr txBox="1"/>
          <p:nvPr>
            <p:ph type="title"/>
          </p:nvPr>
        </p:nvSpPr>
        <p:spPr>
          <a:xfrm>
            <a:off x="2402350" y="1705863"/>
            <a:ext cx="4339200" cy="13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150,000</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9"/>
          <p:cNvSpPr txBox="1"/>
          <p:nvPr>
            <p:ph idx="1" type="subTitle"/>
          </p:nvPr>
        </p:nvSpPr>
        <p:spPr>
          <a:xfrm>
            <a:off x="613350" y="2054625"/>
            <a:ext cx="37551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790" name="Google Shape;790;p49"/>
          <p:cNvSpPr txBox="1"/>
          <p:nvPr>
            <p:ph idx="2" type="title"/>
          </p:nvPr>
        </p:nvSpPr>
        <p:spPr>
          <a:xfrm>
            <a:off x="4775550" y="1409125"/>
            <a:ext cx="37551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791" name="Google Shape;791;p49"/>
          <p:cNvSpPr txBox="1"/>
          <p:nvPr>
            <p:ph idx="3" type="subTitle"/>
          </p:nvPr>
        </p:nvSpPr>
        <p:spPr>
          <a:xfrm>
            <a:off x="4775550" y="2053805"/>
            <a:ext cx="37551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792" name="Google Shape;792;p49"/>
          <p:cNvSpPr txBox="1"/>
          <p:nvPr>
            <p:ph idx="4" type="title"/>
          </p:nvPr>
        </p:nvSpPr>
        <p:spPr>
          <a:xfrm>
            <a:off x="2694425" y="3038675"/>
            <a:ext cx="37551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793" name="Google Shape;793;p49"/>
          <p:cNvSpPr txBox="1"/>
          <p:nvPr>
            <p:ph idx="5" type="subTitle"/>
          </p:nvPr>
        </p:nvSpPr>
        <p:spPr>
          <a:xfrm>
            <a:off x="2694425" y="3682450"/>
            <a:ext cx="37551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istance between Earth and the Moon</a:t>
            </a:r>
            <a:endParaRPr/>
          </a:p>
        </p:txBody>
      </p:sp>
      <p:sp>
        <p:nvSpPr>
          <p:cNvPr id="794" name="Google Shape;794;p49"/>
          <p:cNvSpPr/>
          <p:nvPr/>
        </p:nvSpPr>
        <p:spPr>
          <a:xfrm>
            <a:off x="350516" y="37240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7520238" y="4402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551854" y="7998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8530654" y="32002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4410741" y="4773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3619488" y="45049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7105638" y="44058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49"/>
          <p:cNvPicPr preferRelativeResize="0"/>
          <p:nvPr/>
        </p:nvPicPr>
        <p:blipFill>
          <a:blip r:embed="rId3">
            <a:alphaModFix/>
          </a:blip>
          <a:stretch>
            <a:fillRect/>
          </a:stretch>
        </p:blipFill>
        <p:spPr>
          <a:xfrm>
            <a:off x="5072675" y="367548"/>
            <a:ext cx="463200" cy="463200"/>
          </a:xfrm>
          <a:prstGeom prst="rect">
            <a:avLst/>
          </a:prstGeom>
          <a:noFill/>
          <a:ln>
            <a:noFill/>
          </a:ln>
        </p:spPr>
      </p:pic>
      <p:pic>
        <p:nvPicPr>
          <p:cNvPr id="802" name="Google Shape;802;p49"/>
          <p:cNvPicPr preferRelativeResize="0"/>
          <p:nvPr/>
        </p:nvPicPr>
        <p:blipFill>
          <a:blip r:embed="rId4">
            <a:alphaModFix/>
          </a:blip>
          <a:stretch>
            <a:fillRect/>
          </a:stretch>
        </p:blipFill>
        <p:spPr>
          <a:xfrm>
            <a:off x="7603181" y="3333458"/>
            <a:ext cx="469245" cy="469264"/>
          </a:xfrm>
          <a:prstGeom prst="rect">
            <a:avLst/>
          </a:prstGeom>
          <a:noFill/>
          <a:ln>
            <a:noFill/>
          </a:ln>
        </p:spPr>
      </p:pic>
      <p:pic>
        <p:nvPicPr>
          <p:cNvPr id="803" name="Google Shape;803;p49"/>
          <p:cNvPicPr preferRelativeResize="0"/>
          <p:nvPr/>
        </p:nvPicPr>
        <p:blipFill>
          <a:blip r:embed="rId5">
            <a:alphaModFix/>
          </a:blip>
          <a:stretch>
            <a:fillRect/>
          </a:stretch>
        </p:blipFill>
        <p:spPr>
          <a:xfrm>
            <a:off x="1452126" y="3129867"/>
            <a:ext cx="463203" cy="463222"/>
          </a:xfrm>
          <a:prstGeom prst="rect">
            <a:avLst/>
          </a:prstGeom>
          <a:noFill/>
          <a:ln>
            <a:noFill/>
          </a:ln>
        </p:spPr>
      </p:pic>
      <p:sp>
        <p:nvSpPr>
          <p:cNvPr id="804" name="Google Shape;804;p49"/>
          <p:cNvSpPr txBox="1"/>
          <p:nvPr>
            <p:ph type="title"/>
          </p:nvPr>
        </p:nvSpPr>
        <p:spPr>
          <a:xfrm>
            <a:off x="613350" y="1409125"/>
            <a:ext cx="37551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50"/>
          <p:cNvSpPr/>
          <p:nvPr/>
        </p:nvSpPr>
        <p:spPr>
          <a:xfrm>
            <a:off x="1685100" y="3434300"/>
            <a:ext cx="26166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flipH="1">
            <a:off x="4842375" y="3434300"/>
            <a:ext cx="26166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0"/>
          <p:cNvSpPr/>
          <p:nvPr/>
        </p:nvSpPr>
        <p:spPr>
          <a:xfrm>
            <a:off x="1685100" y="1924075"/>
            <a:ext cx="26166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0"/>
          <p:cNvSpPr/>
          <p:nvPr/>
        </p:nvSpPr>
        <p:spPr>
          <a:xfrm flipH="1">
            <a:off x="4842375" y="1924075"/>
            <a:ext cx="26166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txBox="1"/>
          <p:nvPr>
            <p:ph idx="6" type="subTitle"/>
          </p:nvPr>
        </p:nvSpPr>
        <p:spPr>
          <a:xfrm>
            <a:off x="1732125" y="3771448"/>
            <a:ext cx="261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 full of iron oxide dust</a:t>
            </a:r>
            <a:endParaRPr/>
          </a:p>
        </p:txBody>
      </p:sp>
      <p:sp>
        <p:nvSpPr>
          <p:cNvPr id="814" name="Google Shape;814;p50"/>
          <p:cNvSpPr txBox="1"/>
          <p:nvPr>
            <p:ph idx="2" type="title"/>
          </p:nvPr>
        </p:nvSpPr>
        <p:spPr>
          <a:xfrm>
            <a:off x="1732125" y="1902902"/>
            <a:ext cx="1413900" cy="4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 01</a:t>
            </a:r>
            <a:endParaRPr/>
          </a:p>
        </p:txBody>
      </p:sp>
      <p:sp>
        <p:nvSpPr>
          <p:cNvPr id="815" name="Google Shape;815;p50"/>
          <p:cNvSpPr txBox="1"/>
          <p:nvPr>
            <p:ph idx="1" type="subTitle"/>
          </p:nvPr>
        </p:nvSpPr>
        <p:spPr>
          <a:xfrm>
            <a:off x="1732125" y="2261298"/>
            <a:ext cx="261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a:t>
            </a:r>
            <a:r>
              <a:rPr lang="en"/>
              <a:t>the closest planet from the Sun and the smallest</a:t>
            </a:r>
            <a:endParaRPr/>
          </a:p>
        </p:txBody>
      </p:sp>
      <p:sp>
        <p:nvSpPr>
          <p:cNvPr id="816" name="Google Shape;816;p50"/>
          <p:cNvSpPr txBox="1"/>
          <p:nvPr>
            <p:ph idx="3" type="title"/>
          </p:nvPr>
        </p:nvSpPr>
        <p:spPr>
          <a:xfrm>
            <a:off x="5998271" y="1902902"/>
            <a:ext cx="1413900" cy="46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Goal 03</a:t>
            </a:r>
            <a:endParaRPr/>
          </a:p>
        </p:txBody>
      </p:sp>
      <p:sp>
        <p:nvSpPr>
          <p:cNvPr id="817" name="Google Shape;817;p50"/>
          <p:cNvSpPr txBox="1"/>
          <p:nvPr>
            <p:ph idx="4" type="subTitle"/>
          </p:nvPr>
        </p:nvSpPr>
        <p:spPr>
          <a:xfrm>
            <a:off x="4795463" y="2261298"/>
            <a:ext cx="2616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 of them all</a:t>
            </a:r>
            <a:endParaRPr/>
          </a:p>
        </p:txBody>
      </p:sp>
      <p:sp>
        <p:nvSpPr>
          <p:cNvPr id="818" name="Google Shape;818;p50"/>
          <p:cNvSpPr txBox="1"/>
          <p:nvPr>
            <p:ph idx="5" type="title"/>
          </p:nvPr>
        </p:nvSpPr>
        <p:spPr>
          <a:xfrm>
            <a:off x="1732125" y="3413052"/>
            <a:ext cx="1413900" cy="4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 02</a:t>
            </a:r>
            <a:endParaRPr/>
          </a:p>
        </p:txBody>
      </p:sp>
      <p:sp>
        <p:nvSpPr>
          <p:cNvPr id="819" name="Google Shape;819;p50"/>
          <p:cNvSpPr txBox="1"/>
          <p:nvPr>
            <p:ph idx="7" type="title"/>
          </p:nvPr>
        </p:nvSpPr>
        <p:spPr>
          <a:xfrm>
            <a:off x="5998271" y="3413052"/>
            <a:ext cx="1413900" cy="46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Goal 04</a:t>
            </a:r>
            <a:endParaRPr/>
          </a:p>
        </p:txBody>
      </p:sp>
      <p:sp>
        <p:nvSpPr>
          <p:cNvPr id="820" name="Google Shape;820;p50"/>
          <p:cNvSpPr txBox="1"/>
          <p:nvPr>
            <p:ph idx="8" type="subTitle"/>
          </p:nvPr>
        </p:nvSpPr>
        <p:spPr>
          <a:xfrm>
            <a:off x="4795463" y="3771448"/>
            <a:ext cx="2616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Saturn is composed mostly</a:t>
            </a:r>
            <a:endParaRPr>
              <a:solidFill>
                <a:schemeClr val="lt1"/>
              </a:solidFill>
            </a:endParaRPr>
          </a:p>
          <a:p>
            <a:pPr indent="0" lvl="0" marL="0" rtl="0" algn="r">
              <a:spcBef>
                <a:spcPts val="0"/>
              </a:spcBef>
              <a:spcAft>
                <a:spcPts val="0"/>
              </a:spcAft>
              <a:buNone/>
            </a:pPr>
            <a:r>
              <a:rPr lang="en">
                <a:solidFill>
                  <a:schemeClr val="lt1"/>
                </a:solidFill>
              </a:rPr>
              <a:t> of hydrogen and helium</a:t>
            </a:r>
            <a:endParaRPr>
              <a:solidFill>
                <a:schemeClr val="lt1"/>
              </a:solidFill>
            </a:endParaRPr>
          </a:p>
        </p:txBody>
      </p:sp>
      <p:sp>
        <p:nvSpPr>
          <p:cNvPr id="821" name="Google Shape;821;p50"/>
          <p:cNvSpPr/>
          <p:nvPr/>
        </p:nvSpPr>
        <p:spPr>
          <a:xfrm>
            <a:off x="872400" y="1924075"/>
            <a:ext cx="812700" cy="81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0"/>
          <p:cNvSpPr/>
          <p:nvPr/>
        </p:nvSpPr>
        <p:spPr>
          <a:xfrm>
            <a:off x="872400" y="3434300"/>
            <a:ext cx="812700" cy="81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0"/>
          <p:cNvSpPr/>
          <p:nvPr/>
        </p:nvSpPr>
        <p:spPr>
          <a:xfrm>
            <a:off x="7458975" y="1924075"/>
            <a:ext cx="812700" cy="81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0"/>
          <p:cNvSpPr/>
          <p:nvPr/>
        </p:nvSpPr>
        <p:spPr>
          <a:xfrm>
            <a:off x="7458975" y="3434300"/>
            <a:ext cx="812700" cy="81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217791" y="44428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4795463" y="1381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1264329" y="3447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8746504" y="833388"/>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8108391" y="4604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4472988" y="43218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1" name="Google Shape;831;p50"/>
          <p:cNvPicPr preferRelativeResize="0"/>
          <p:nvPr/>
        </p:nvPicPr>
        <p:blipFill>
          <a:blip r:embed="rId3">
            <a:alphaModFix/>
          </a:blip>
          <a:stretch>
            <a:fillRect/>
          </a:stretch>
        </p:blipFill>
        <p:spPr>
          <a:xfrm>
            <a:off x="736775" y="1178360"/>
            <a:ext cx="463200" cy="463200"/>
          </a:xfrm>
          <a:prstGeom prst="rect">
            <a:avLst/>
          </a:prstGeom>
          <a:noFill/>
          <a:ln>
            <a:noFill/>
          </a:ln>
        </p:spPr>
      </p:pic>
      <p:pic>
        <p:nvPicPr>
          <p:cNvPr id="832" name="Google Shape;832;p50"/>
          <p:cNvPicPr preferRelativeResize="0"/>
          <p:nvPr/>
        </p:nvPicPr>
        <p:blipFill>
          <a:blip r:embed="rId4">
            <a:alphaModFix/>
          </a:blip>
          <a:stretch>
            <a:fillRect/>
          </a:stretch>
        </p:blipFill>
        <p:spPr>
          <a:xfrm>
            <a:off x="6948876" y="594142"/>
            <a:ext cx="463203" cy="463222"/>
          </a:xfrm>
          <a:prstGeom prst="rect">
            <a:avLst/>
          </a:prstGeom>
          <a:noFill/>
          <a:ln>
            <a:noFill/>
          </a:ln>
        </p:spPr>
      </p:pic>
      <p:grpSp>
        <p:nvGrpSpPr>
          <p:cNvPr id="833" name="Google Shape;833;p50"/>
          <p:cNvGrpSpPr/>
          <p:nvPr/>
        </p:nvGrpSpPr>
        <p:grpSpPr>
          <a:xfrm>
            <a:off x="1063264" y="2149773"/>
            <a:ext cx="430957" cy="361007"/>
            <a:chOff x="4613956" y="1788536"/>
            <a:chExt cx="497640" cy="416867"/>
          </a:xfrm>
        </p:grpSpPr>
        <p:sp>
          <p:nvSpPr>
            <p:cNvPr id="834" name="Google Shape;834;p50"/>
            <p:cNvSpPr/>
            <p:nvPr/>
          </p:nvSpPr>
          <p:spPr>
            <a:xfrm>
              <a:off x="4771384" y="1788536"/>
              <a:ext cx="181608" cy="176968"/>
            </a:xfrm>
            <a:custGeom>
              <a:rect b="b" l="l" r="r" t="t"/>
              <a:pathLst>
                <a:path extrusionOk="0" h="5416" w="5558">
                  <a:moveTo>
                    <a:pt x="4371" y="892"/>
                  </a:moveTo>
                  <a:lnTo>
                    <a:pt x="4371" y="2025"/>
                  </a:lnTo>
                  <a:lnTo>
                    <a:pt x="1222" y="2025"/>
                  </a:lnTo>
                  <a:lnTo>
                    <a:pt x="1222" y="892"/>
                  </a:lnTo>
                  <a:close/>
                  <a:moveTo>
                    <a:pt x="330" y="0"/>
                  </a:moveTo>
                  <a:lnTo>
                    <a:pt x="330" y="2025"/>
                  </a:lnTo>
                  <a:lnTo>
                    <a:pt x="0" y="2025"/>
                  </a:lnTo>
                  <a:lnTo>
                    <a:pt x="0" y="5415"/>
                  </a:lnTo>
                  <a:lnTo>
                    <a:pt x="5558" y="5415"/>
                  </a:lnTo>
                  <a:lnTo>
                    <a:pt x="5558" y="2025"/>
                  </a:lnTo>
                  <a:lnTo>
                    <a:pt x="5264" y="2025"/>
                  </a:lnTo>
                  <a:lnTo>
                    <a:pt x="52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4982138" y="1854703"/>
              <a:ext cx="30322" cy="110801"/>
            </a:xfrm>
            <a:custGeom>
              <a:rect b="b" l="l" r="r" t="t"/>
              <a:pathLst>
                <a:path extrusionOk="0" h="3391" w="928">
                  <a:moveTo>
                    <a:pt x="0" y="0"/>
                  </a:moveTo>
                  <a:lnTo>
                    <a:pt x="0" y="3390"/>
                  </a:lnTo>
                  <a:lnTo>
                    <a:pt x="928" y="3390"/>
                  </a:lnTo>
                  <a:lnTo>
                    <a:pt x="9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5042456" y="1854703"/>
              <a:ext cx="69140" cy="110801"/>
            </a:xfrm>
            <a:custGeom>
              <a:rect b="b" l="l" r="r" t="t"/>
              <a:pathLst>
                <a:path extrusionOk="0" h="3391" w="2116">
                  <a:moveTo>
                    <a:pt x="1" y="0"/>
                  </a:moveTo>
                  <a:lnTo>
                    <a:pt x="1" y="3390"/>
                  </a:lnTo>
                  <a:lnTo>
                    <a:pt x="2115" y="339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4712209" y="1854703"/>
              <a:ext cx="30061" cy="110801"/>
            </a:xfrm>
            <a:custGeom>
              <a:rect b="b" l="l" r="r" t="t"/>
              <a:pathLst>
                <a:path extrusionOk="0" h="3391" w="920">
                  <a:moveTo>
                    <a:pt x="0" y="0"/>
                  </a:moveTo>
                  <a:lnTo>
                    <a:pt x="0" y="3390"/>
                  </a:lnTo>
                  <a:lnTo>
                    <a:pt x="919" y="3390"/>
                  </a:lnTo>
                  <a:lnTo>
                    <a:pt x="9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4613956" y="1854703"/>
              <a:ext cx="69140" cy="110801"/>
            </a:xfrm>
            <a:custGeom>
              <a:rect b="b" l="l" r="r" t="t"/>
              <a:pathLst>
                <a:path extrusionOk="0" h="3391" w="2116">
                  <a:moveTo>
                    <a:pt x="1" y="0"/>
                  </a:moveTo>
                  <a:lnTo>
                    <a:pt x="1" y="3390"/>
                  </a:lnTo>
                  <a:lnTo>
                    <a:pt x="2115" y="339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4613956" y="1994617"/>
              <a:ext cx="497640" cy="210786"/>
            </a:xfrm>
            <a:custGeom>
              <a:rect b="b" l="l" r="r" t="t"/>
              <a:pathLst>
                <a:path extrusionOk="0" h="6451" w="15230">
                  <a:moveTo>
                    <a:pt x="8056" y="1544"/>
                  </a:moveTo>
                  <a:lnTo>
                    <a:pt x="8056" y="2739"/>
                  </a:lnTo>
                  <a:lnTo>
                    <a:pt x="9252" y="2739"/>
                  </a:lnTo>
                  <a:lnTo>
                    <a:pt x="9252" y="3631"/>
                  </a:lnTo>
                  <a:lnTo>
                    <a:pt x="8056" y="3631"/>
                  </a:lnTo>
                  <a:lnTo>
                    <a:pt x="8056" y="4818"/>
                  </a:lnTo>
                  <a:lnTo>
                    <a:pt x="7164" y="4818"/>
                  </a:lnTo>
                  <a:lnTo>
                    <a:pt x="7164" y="3631"/>
                  </a:lnTo>
                  <a:lnTo>
                    <a:pt x="5978" y="3631"/>
                  </a:lnTo>
                  <a:lnTo>
                    <a:pt x="5978" y="2739"/>
                  </a:lnTo>
                  <a:lnTo>
                    <a:pt x="7164" y="2739"/>
                  </a:lnTo>
                  <a:lnTo>
                    <a:pt x="7164" y="1544"/>
                  </a:lnTo>
                  <a:close/>
                  <a:moveTo>
                    <a:pt x="1" y="0"/>
                  </a:moveTo>
                  <a:lnTo>
                    <a:pt x="1" y="6450"/>
                  </a:lnTo>
                  <a:lnTo>
                    <a:pt x="15229" y="6450"/>
                  </a:lnTo>
                  <a:lnTo>
                    <a:pt x="152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50"/>
          <p:cNvGrpSpPr/>
          <p:nvPr/>
        </p:nvGrpSpPr>
        <p:grpSpPr>
          <a:xfrm>
            <a:off x="7648976" y="2114944"/>
            <a:ext cx="432711" cy="430673"/>
            <a:chOff x="5776728" y="2337998"/>
            <a:chExt cx="499666" cy="497313"/>
          </a:xfrm>
        </p:grpSpPr>
        <p:sp>
          <p:nvSpPr>
            <p:cNvPr id="841" name="Google Shape;841;p50"/>
            <p:cNvSpPr/>
            <p:nvPr/>
          </p:nvSpPr>
          <p:spPr>
            <a:xfrm>
              <a:off x="5776728" y="2337998"/>
              <a:ext cx="307570" cy="139947"/>
            </a:xfrm>
            <a:custGeom>
              <a:rect b="b" l="l" r="r" t="t"/>
              <a:pathLst>
                <a:path extrusionOk="0" h="4283" w="9413">
                  <a:moveTo>
                    <a:pt x="4711" y="0"/>
                  </a:moveTo>
                  <a:cubicBezTo>
                    <a:pt x="2249" y="0"/>
                    <a:pt x="224" y="1874"/>
                    <a:pt x="1" y="4282"/>
                  </a:cubicBezTo>
                  <a:lnTo>
                    <a:pt x="9413" y="4282"/>
                  </a:lnTo>
                  <a:cubicBezTo>
                    <a:pt x="9190" y="1874"/>
                    <a:pt x="7173" y="0"/>
                    <a:pt x="47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p:nvPr/>
          </p:nvSpPr>
          <p:spPr>
            <a:xfrm>
              <a:off x="5776728" y="2507058"/>
              <a:ext cx="307570" cy="139947"/>
            </a:xfrm>
            <a:custGeom>
              <a:rect b="b" l="l" r="r" t="t"/>
              <a:pathLst>
                <a:path extrusionOk="0" h="4283" w="9413">
                  <a:moveTo>
                    <a:pt x="1" y="0"/>
                  </a:moveTo>
                  <a:cubicBezTo>
                    <a:pt x="224" y="2400"/>
                    <a:pt x="2249" y="4283"/>
                    <a:pt x="4711" y="4283"/>
                  </a:cubicBezTo>
                  <a:cubicBezTo>
                    <a:pt x="7173" y="4283"/>
                    <a:pt x="9190" y="2400"/>
                    <a:pt x="9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0"/>
            <p:cNvSpPr/>
            <p:nvPr/>
          </p:nvSpPr>
          <p:spPr>
            <a:xfrm>
              <a:off x="5949873" y="2511730"/>
              <a:ext cx="276659" cy="253623"/>
            </a:xfrm>
            <a:custGeom>
              <a:rect b="b" l="l" r="r" t="t"/>
              <a:pathLst>
                <a:path extrusionOk="0" h="7762" w="8467">
                  <a:moveTo>
                    <a:pt x="4997" y="0"/>
                  </a:moveTo>
                  <a:cubicBezTo>
                    <a:pt x="4943" y="553"/>
                    <a:pt x="4809" y="1089"/>
                    <a:pt x="4586" y="1597"/>
                  </a:cubicBezTo>
                  <a:cubicBezTo>
                    <a:pt x="4310" y="2266"/>
                    <a:pt x="3899" y="2873"/>
                    <a:pt x="3382" y="3381"/>
                  </a:cubicBezTo>
                  <a:cubicBezTo>
                    <a:pt x="2865" y="3899"/>
                    <a:pt x="2267" y="4309"/>
                    <a:pt x="1598" y="4586"/>
                  </a:cubicBezTo>
                  <a:cubicBezTo>
                    <a:pt x="1089" y="4809"/>
                    <a:pt x="554" y="4942"/>
                    <a:pt x="1" y="5005"/>
                  </a:cubicBezTo>
                  <a:cubicBezTo>
                    <a:pt x="10" y="5959"/>
                    <a:pt x="295" y="6923"/>
                    <a:pt x="866" y="7761"/>
                  </a:cubicBezTo>
                  <a:lnTo>
                    <a:pt x="8467" y="1463"/>
                  </a:lnTo>
                  <a:cubicBezTo>
                    <a:pt x="7646" y="643"/>
                    <a:pt x="6585" y="134"/>
                    <a:pt x="5416" y="27"/>
                  </a:cubicBezTo>
                  <a:cubicBezTo>
                    <a:pt x="5273" y="9"/>
                    <a:pt x="5139" y="0"/>
                    <a:pt x="4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5996827" y="2581981"/>
              <a:ext cx="279567" cy="253329"/>
            </a:xfrm>
            <a:custGeom>
              <a:rect b="b" l="l" r="r" t="t"/>
              <a:pathLst>
                <a:path extrusionOk="0" h="7753" w="8556">
                  <a:moveTo>
                    <a:pt x="7601" y="0"/>
                  </a:moveTo>
                  <a:lnTo>
                    <a:pt x="0" y="6298"/>
                  </a:lnTo>
                  <a:cubicBezTo>
                    <a:pt x="955" y="7262"/>
                    <a:pt x="2230" y="7753"/>
                    <a:pt x="3515" y="7753"/>
                  </a:cubicBezTo>
                  <a:cubicBezTo>
                    <a:pt x="4630" y="7753"/>
                    <a:pt x="5754" y="7387"/>
                    <a:pt x="6673" y="6620"/>
                  </a:cubicBezTo>
                  <a:cubicBezTo>
                    <a:pt x="7690" y="5772"/>
                    <a:pt x="8324" y="4586"/>
                    <a:pt x="8448" y="3265"/>
                  </a:cubicBezTo>
                  <a:cubicBezTo>
                    <a:pt x="8556" y="2097"/>
                    <a:pt x="8252" y="955"/>
                    <a:pt x="7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50"/>
          <p:cNvGrpSpPr/>
          <p:nvPr/>
        </p:nvGrpSpPr>
        <p:grpSpPr>
          <a:xfrm>
            <a:off x="1166905" y="3625031"/>
            <a:ext cx="223684" cy="430928"/>
            <a:chOff x="5895960" y="2927388"/>
            <a:chExt cx="258296" cy="497607"/>
          </a:xfrm>
        </p:grpSpPr>
        <p:sp>
          <p:nvSpPr>
            <p:cNvPr id="846" name="Google Shape;846;p50"/>
            <p:cNvSpPr/>
            <p:nvPr/>
          </p:nvSpPr>
          <p:spPr>
            <a:xfrm>
              <a:off x="6110504" y="2984798"/>
              <a:ext cx="43752" cy="29211"/>
            </a:xfrm>
            <a:custGeom>
              <a:rect b="b" l="l" r="r" t="t"/>
              <a:pathLst>
                <a:path extrusionOk="0" h="894" w="1339">
                  <a:moveTo>
                    <a:pt x="0" y="1"/>
                  </a:moveTo>
                  <a:lnTo>
                    <a:pt x="0" y="893"/>
                  </a:lnTo>
                  <a:lnTo>
                    <a:pt x="1339" y="893"/>
                  </a:lnTo>
                  <a:lnTo>
                    <a:pt x="1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6093872" y="2927388"/>
              <a:ext cx="52509" cy="48130"/>
            </a:xfrm>
            <a:custGeom>
              <a:rect b="b" l="l" r="r" t="t"/>
              <a:pathLst>
                <a:path extrusionOk="0" h="1473" w="1607">
                  <a:moveTo>
                    <a:pt x="1125" y="1"/>
                  </a:moveTo>
                  <a:lnTo>
                    <a:pt x="1" y="723"/>
                  </a:lnTo>
                  <a:lnTo>
                    <a:pt x="483" y="1473"/>
                  </a:lnTo>
                  <a:lnTo>
                    <a:pt x="1607" y="750"/>
                  </a:lnTo>
                  <a:lnTo>
                    <a:pt x="11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6093872" y="3024171"/>
              <a:ext cx="52509" cy="47836"/>
            </a:xfrm>
            <a:custGeom>
              <a:rect b="b" l="l" r="r" t="t"/>
              <a:pathLst>
                <a:path extrusionOk="0" h="1464" w="1607">
                  <a:moveTo>
                    <a:pt x="492" y="0"/>
                  </a:moveTo>
                  <a:lnTo>
                    <a:pt x="1" y="750"/>
                  </a:lnTo>
                  <a:lnTo>
                    <a:pt x="1125" y="1463"/>
                  </a:lnTo>
                  <a:lnTo>
                    <a:pt x="1607" y="714"/>
                  </a:lnTo>
                  <a:lnTo>
                    <a:pt x="4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0"/>
            <p:cNvSpPr/>
            <p:nvPr/>
          </p:nvSpPr>
          <p:spPr>
            <a:xfrm>
              <a:off x="5895960" y="3110171"/>
              <a:ext cx="220393" cy="67049"/>
            </a:xfrm>
            <a:custGeom>
              <a:rect b="b" l="l" r="r" t="t"/>
              <a:pathLst>
                <a:path extrusionOk="0" h="2052" w="6745">
                  <a:moveTo>
                    <a:pt x="1044" y="0"/>
                  </a:moveTo>
                  <a:cubicBezTo>
                    <a:pt x="420" y="384"/>
                    <a:pt x="1" y="1079"/>
                    <a:pt x="1" y="1864"/>
                  </a:cubicBezTo>
                  <a:lnTo>
                    <a:pt x="1" y="2052"/>
                  </a:lnTo>
                  <a:lnTo>
                    <a:pt x="6745" y="2052"/>
                  </a:lnTo>
                  <a:lnTo>
                    <a:pt x="6745" y="1864"/>
                  </a:lnTo>
                  <a:cubicBezTo>
                    <a:pt x="6745" y="1079"/>
                    <a:pt x="6326" y="384"/>
                    <a:pt x="5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5895960" y="3207216"/>
              <a:ext cx="220393" cy="217779"/>
            </a:xfrm>
            <a:custGeom>
              <a:rect b="b" l="l" r="r" t="t"/>
              <a:pathLst>
                <a:path extrusionOk="0" h="6665" w="6745">
                  <a:moveTo>
                    <a:pt x="3837" y="1491"/>
                  </a:moveTo>
                  <a:lnTo>
                    <a:pt x="3837" y="2409"/>
                  </a:lnTo>
                  <a:lnTo>
                    <a:pt x="4755" y="2409"/>
                  </a:lnTo>
                  <a:lnTo>
                    <a:pt x="4755" y="3301"/>
                  </a:lnTo>
                  <a:lnTo>
                    <a:pt x="3837" y="3301"/>
                  </a:lnTo>
                  <a:lnTo>
                    <a:pt x="3837" y="4229"/>
                  </a:lnTo>
                  <a:lnTo>
                    <a:pt x="2944" y="4229"/>
                  </a:lnTo>
                  <a:lnTo>
                    <a:pt x="2944" y="3301"/>
                  </a:lnTo>
                  <a:lnTo>
                    <a:pt x="1990" y="3301"/>
                  </a:lnTo>
                  <a:lnTo>
                    <a:pt x="1990" y="2409"/>
                  </a:lnTo>
                  <a:lnTo>
                    <a:pt x="2944" y="2409"/>
                  </a:lnTo>
                  <a:lnTo>
                    <a:pt x="2944" y="1491"/>
                  </a:lnTo>
                  <a:close/>
                  <a:moveTo>
                    <a:pt x="1" y="1"/>
                  </a:moveTo>
                  <a:lnTo>
                    <a:pt x="1" y="6665"/>
                  </a:lnTo>
                  <a:lnTo>
                    <a:pt x="6745" y="6665"/>
                  </a:lnTo>
                  <a:lnTo>
                    <a:pt x="67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5937653" y="2946045"/>
              <a:ext cx="137889" cy="134980"/>
            </a:xfrm>
            <a:custGeom>
              <a:rect b="b" l="l" r="r" t="t"/>
              <a:pathLst>
                <a:path extrusionOk="0" h="4131" w="4220">
                  <a:moveTo>
                    <a:pt x="509" y="0"/>
                  </a:moveTo>
                  <a:lnTo>
                    <a:pt x="509" y="2373"/>
                  </a:lnTo>
                  <a:lnTo>
                    <a:pt x="0" y="2373"/>
                  </a:lnTo>
                  <a:lnTo>
                    <a:pt x="0" y="4131"/>
                  </a:lnTo>
                  <a:lnTo>
                    <a:pt x="4220" y="4131"/>
                  </a:lnTo>
                  <a:lnTo>
                    <a:pt x="4220" y="2373"/>
                  </a:lnTo>
                  <a:lnTo>
                    <a:pt x="3720" y="2373"/>
                  </a:lnTo>
                  <a:lnTo>
                    <a:pt x="37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0"/>
          <p:cNvGrpSpPr/>
          <p:nvPr/>
        </p:nvGrpSpPr>
        <p:grpSpPr>
          <a:xfrm>
            <a:off x="7672331" y="3625009"/>
            <a:ext cx="385993" cy="430956"/>
            <a:chOff x="6964596" y="4106462"/>
            <a:chExt cx="445720" cy="497640"/>
          </a:xfrm>
        </p:grpSpPr>
        <p:sp>
          <p:nvSpPr>
            <p:cNvPr id="853" name="Google Shape;853;p50"/>
            <p:cNvSpPr/>
            <p:nvPr/>
          </p:nvSpPr>
          <p:spPr>
            <a:xfrm>
              <a:off x="6964596" y="4106462"/>
              <a:ext cx="355341" cy="497640"/>
            </a:xfrm>
            <a:custGeom>
              <a:rect b="b" l="l" r="r" t="t"/>
              <a:pathLst>
                <a:path extrusionOk="0" h="15230" w="10875">
                  <a:moveTo>
                    <a:pt x="2971" y="9903"/>
                  </a:moveTo>
                  <a:cubicBezTo>
                    <a:pt x="2980" y="9966"/>
                    <a:pt x="3096" y="11429"/>
                    <a:pt x="4541" y="11919"/>
                  </a:cubicBezTo>
                  <a:lnTo>
                    <a:pt x="4255" y="12767"/>
                  </a:lnTo>
                  <a:cubicBezTo>
                    <a:pt x="3417" y="12481"/>
                    <a:pt x="2775" y="11911"/>
                    <a:pt x="2400" y="11108"/>
                  </a:cubicBezTo>
                  <a:cubicBezTo>
                    <a:pt x="2123" y="10519"/>
                    <a:pt x="2088" y="10019"/>
                    <a:pt x="2079" y="9957"/>
                  </a:cubicBezTo>
                  <a:lnTo>
                    <a:pt x="2525" y="9930"/>
                  </a:lnTo>
                  <a:lnTo>
                    <a:pt x="2971" y="9903"/>
                  </a:lnTo>
                  <a:close/>
                  <a:moveTo>
                    <a:pt x="5754" y="1"/>
                  </a:moveTo>
                  <a:lnTo>
                    <a:pt x="5424" y="376"/>
                  </a:lnTo>
                  <a:cubicBezTo>
                    <a:pt x="5406" y="385"/>
                    <a:pt x="4068" y="1883"/>
                    <a:pt x="2739" y="3712"/>
                  </a:cubicBezTo>
                  <a:cubicBezTo>
                    <a:pt x="919" y="6228"/>
                    <a:pt x="0" y="8164"/>
                    <a:pt x="0" y="9475"/>
                  </a:cubicBezTo>
                  <a:cubicBezTo>
                    <a:pt x="0" y="12651"/>
                    <a:pt x="2578" y="15229"/>
                    <a:pt x="5754" y="15229"/>
                  </a:cubicBezTo>
                  <a:cubicBezTo>
                    <a:pt x="7984" y="15229"/>
                    <a:pt x="9911" y="13962"/>
                    <a:pt x="10875" y="12107"/>
                  </a:cubicBezTo>
                  <a:lnTo>
                    <a:pt x="10875" y="12107"/>
                  </a:lnTo>
                  <a:cubicBezTo>
                    <a:pt x="10563" y="12169"/>
                    <a:pt x="10250" y="12205"/>
                    <a:pt x="9920" y="12205"/>
                  </a:cubicBezTo>
                  <a:cubicBezTo>
                    <a:pt x="7378" y="12205"/>
                    <a:pt x="5308" y="10135"/>
                    <a:pt x="5308" y="7584"/>
                  </a:cubicBezTo>
                  <a:cubicBezTo>
                    <a:pt x="5308" y="6540"/>
                    <a:pt x="6040" y="4997"/>
                    <a:pt x="7476" y="3007"/>
                  </a:cubicBezTo>
                  <a:cubicBezTo>
                    <a:pt x="7601" y="2829"/>
                    <a:pt x="7726" y="2659"/>
                    <a:pt x="7851" y="2499"/>
                  </a:cubicBezTo>
                  <a:cubicBezTo>
                    <a:pt x="6887" y="1259"/>
                    <a:pt x="6093" y="385"/>
                    <a:pt x="6084" y="376"/>
                  </a:cubicBezTo>
                  <a:lnTo>
                    <a:pt x="57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7167181" y="4150508"/>
              <a:ext cx="243135" cy="325606"/>
            </a:xfrm>
            <a:custGeom>
              <a:rect b="b" l="l" r="r" t="t"/>
              <a:pathLst>
                <a:path extrusionOk="0" h="9965" w="7441">
                  <a:moveTo>
                    <a:pt x="2052" y="6405"/>
                  </a:moveTo>
                  <a:cubicBezTo>
                    <a:pt x="2061" y="6450"/>
                    <a:pt x="2150" y="7512"/>
                    <a:pt x="3194" y="7868"/>
                  </a:cubicBezTo>
                  <a:lnTo>
                    <a:pt x="2908" y="8716"/>
                  </a:lnTo>
                  <a:cubicBezTo>
                    <a:pt x="1285" y="8172"/>
                    <a:pt x="1169" y="6530"/>
                    <a:pt x="1160" y="6459"/>
                  </a:cubicBezTo>
                  <a:lnTo>
                    <a:pt x="2052" y="6405"/>
                  </a:lnTo>
                  <a:close/>
                  <a:moveTo>
                    <a:pt x="3720" y="0"/>
                  </a:moveTo>
                  <a:cubicBezTo>
                    <a:pt x="2445" y="1490"/>
                    <a:pt x="0" y="4648"/>
                    <a:pt x="0" y="6236"/>
                  </a:cubicBezTo>
                  <a:cubicBezTo>
                    <a:pt x="0" y="8288"/>
                    <a:pt x="1668" y="9965"/>
                    <a:pt x="3720" y="9965"/>
                  </a:cubicBezTo>
                  <a:cubicBezTo>
                    <a:pt x="5772" y="9965"/>
                    <a:pt x="7440" y="8288"/>
                    <a:pt x="7440" y="6236"/>
                  </a:cubicBezTo>
                  <a:cubicBezTo>
                    <a:pt x="7440" y="4648"/>
                    <a:pt x="5005" y="1490"/>
                    <a:pt x="37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50"/>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GOALS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9" name="Shape 859"/>
        <p:cNvGrpSpPr/>
        <p:nvPr/>
      </p:nvGrpSpPr>
      <p:grpSpPr>
        <a:xfrm>
          <a:off x="0" y="0"/>
          <a:ext cx="0" cy="0"/>
          <a:chOff x="0" y="0"/>
          <a:chExt cx="0" cy="0"/>
        </a:xfrm>
      </p:grpSpPr>
      <p:sp>
        <p:nvSpPr>
          <p:cNvPr id="860" name="Google Shape;860;p51"/>
          <p:cNvSpPr/>
          <p:nvPr/>
        </p:nvSpPr>
        <p:spPr>
          <a:xfrm>
            <a:off x="551841" y="42816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1"/>
          <p:cNvSpPr/>
          <p:nvPr/>
        </p:nvSpPr>
        <p:spPr>
          <a:xfrm>
            <a:off x="8430888" y="27873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1"/>
          <p:cNvSpPr/>
          <p:nvPr/>
        </p:nvSpPr>
        <p:spPr>
          <a:xfrm>
            <a:off x="1851454" y="34499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p:nvPr/>
        </p:nvSpPr>
        <p:spPr>
          <a:xfrm>
            <a:off x="7406704" y="45420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1"/>
          <p:cNvSpPr/>
          <p:nvPr/>
        </p:nvSpPr>
        <p:spPr>
          <a:xfrm>
            <a:off x="4571991" y="2169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1"/>
          <p:cNvSpPr/>
          <p:nvPr/>
        </p:nvSpPr>
        <p:spPr>
          <a:xfrm>
            <a:off x="4894488" y="43437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 name="Google Shape;866;p51"/>
          <p:cNvPicPr preferRelativeResize="0"/>
          <p:nvPr/>
        </p:nvPicPr>
        <p:blipFill>
          <a:blip r:embed="rId4">
            <a:alphaModFix/>
          </a:blip>
          <a:stretch>
            <a:fillRect/>
          </a:stretch>
        </p:blipFill>
        <p:spPr>
          <a:xfrm>
            <a:off x="8430900" y="3607373"/>
            <a:ext cx="463200" cy="463200"/>
          </a:xfrm>
          <a:prstGeom prst="rect">
            <a:avLst/>
          </a:prstGeom>
          <a:noFill/>
          <a:ln>
            <a:noFill/>
          </a:ln>
        </p:spPr>
      </p:pic>
      <p:pic>
        <p:nvPicPr>
          <p:cNvPr id="867" name="Google Shape;867;p51"/>
          <p:cNvPicPr preferRelativeResize="0"/>
          <p:nvPr/>
        </p:nvPicPr>
        <p:blipFill>
          <a:blip r:embed="rId5">
            <a:alphaModFix/>
          </a:blip>
          <a:stretch>
            <a:fillRect/>
          </a:stretch>
        </p:blipFill>
        <p:spPr>
          <a:xfrm>
            <a:off x="4102756" y="1045921"/>
            <a:ext cx="469245" cy="469264"/>
          </a:xfrm>
          <a:prstGeom prst="rect">
            <a:avLst/>
          </a:prstGeom>
          <a:noFill/>
          <a:ln>
            <a:noFill/>
          </a:ln>
        </p:spPr>
      </p:pic>
      <p:pic>
        <p:nvPicPr>
          <p:cNvPr id="868" name="Google Shape;868;p51"/>
          <p:cNvPicPr preferRelativeResize="0"/>
          <p:nvPr/>
        </p:nvPicPr>
        <p:blipFill>
          <a:blip r:embed="rId6">
            <a:alphaModFix/>
          </a:blip>
          <a:stretch>
            <a:fillRect/>
          </a:stretch>
        </p:blipFill>
        <p:spPr>
          <a:xfrm>
            <a:off x="713101" y="3481267"/>
            <a:ext cx="463203" cy="463222"/>
          </a:xfrm>
          <a:prstGeom prst="rect">
            <a:avLst/>
          </a:prstGeom>
          <a:noFill/>
          <a:ln>
            <a:noFill/>
          </a:ln>
        </p:spPr>
      </p:pic>
      <p:sp>
        <p:nvSpPr>
          <p:cNvPr id="869" name="Google Shape;869;p51"/>
          <p:cNvSpPr txBox="1"/>
          <p:nvPr>
            <p:ph type="title"/>
          </p:nvPr>
        </p:nvSpPr>
        <p:spPr>
          <a:xfrm>
            <a:off x="339000" y="847615"/>
            <a:ext cx="3852000" cy="218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2"/>
          <p:cNvSpPr txBox="1"/>
          <p:nvPr>
            <p:ph idx="1" type="subTitle"/>
          </p:nvPr>
        </p:nvSpPr>
        <p:spPr>
          <a:xfrm>
            <a:off x="713100" y="3213625"/>
            <a:ext cx="38520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875" name="Google Shape;875;p52"/>
          <p:cNvPicPr preferRelativeResize="0"/>
          <p:nvPr/>
        </p:nvPicPr>
        <p:blipFill rotWithShape="1">
          <a:blip r:embed="rId3">
            <a:alphaModFix/>
          </a:blip>
          <a:srcRect b="0" l="3413" r="31192" t="0"/>
          <a:stretch/>
        </p:blipFill>
        <p:spPr>
          <a:xfrm>
            <a:off x="5340900" y="1043528"/>
            <a:ext cx="2998800" cy="3056400"/>
          </a:xfrm>
          <a:prstGeom prst="rect">
            <a:avLst/>
          </a:prstGeom>
          <a:noFill/>
          <a:ln>
            <a:noFill/>
          </a:ln>
        </p:spPr>
      </p:pic>
      <p:sp>
        <p:nvSpPr>
          <p:cNvPr id="876" name="Google Shape;876;p52"/>
          <p:cNvSpPr/>
          <p:nvPr/>
        </p:nvSpPr>
        <p:spPr>
          <a:xfrm>
            <a:off x="1608441" y="42816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2"/>
          <p:cNvSpPr/>
          <p:nvPr/>
        </p:nvSpPr>
        <p:spPr>
          <a:xfrm>
            <a:off x="833188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2"/>
          <p:cNvSpPr/>
          <p:nvPr/>
        </p:nvSpPr>
        <p:spPr>
          <a:xfrm>
            <a:off x="807129" y="5733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2"/>
          <p:cNvSpPr/>
          <p:nvPr/>
        </p:nvSpPr>
        <p:spPr>
          <a:xfrm>
            <a:off x="4149154" y="194727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2"/>
          <p:cNvSpPr/>
          <p:nvPr/>
        </p:nvSpPr>
        <p:spPr>
          <a:xfrm>
            <a:off x="4917691" y="4773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2"/>
          <p:cNvSpPr/>
          <p:nvPr/>
        </p:nvSpPr>
        <p:spPr>
          <a:xfrm>
            <a:off x="4571988" y="43437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2"/>
          <p:cNvSpPr/>
          <p:nvPr/>
        </p:nvSpPr>
        <p:spPr>
          <a:xfrm>
            <a:off x="8515338" y="46041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p52"/>
          <p:cNvPicPr preferRelativeResize="0"/>
          <p:nvPr/>
        </p:nvPicPr>
        <p:blipFill>
          <a:blip r:embed="rId4">
            <a:alphaModFix/>
          </a:blip>
          <a:stretch>
            <a:fillRect/>
          </a:stretch>
        </p:blipFill>
        <p:spPr>
          <a:xfrm>
            <a:off x="7015775" y="4372498"/>
            <a:ext cx="463200" cy="463200"/>
          </a:xfrm>
          <a:prstGeom prst="rect">
            <a:avLst/>
          </a:prstGeom>
          <a:noFill/>
          <a:ln>
            <a:noFill/>
          </a:ln>
        </p:spPr>
      </p:pic>
      <p:pic>
        <p:nvPicPr>
          <p:cNvPr id="884" name="Google Shape;884;p52"/>
          <p:cNvPicPr preferRelativeResize="0"/>
          <p:nvPr/>
        </p:nvPicPr>
        <p:blipFill>
          <a:blip r:embed="rId5">
            <a:alphaModFix/>
          </a:blip>
          <a:stretch>
            <a:fillRect/>
          </a:stretch>
        </p:blipFill>
        <p:spPr>
          <a:xfrm>
            <a:off x="3164531" y="4369471"/>
            <a:ext cx="469245" cy="469264"/>
          </a:xfrm>
          <a:prstGeom prst="rect">
            <a:avLst/>
          </a:prstGeom>
          <a:noFill/>
          <a:ln>
            <a:noFill/>
          </a:ln>
        </p:spPr>
      </p:pic>
      <p:pic>
        <p:nvPicPr>
          <p:cNvPr id="885" name="Google Shape;885;p52"/>
          <p:cNvPicPr preferRelativeResize="0"/>
          <p:nvPr/>
        </p:nvPicPr>
        <p:blipFill>
          <a:blip r:embed="rId6">
            <a:alphaModFix/>
          </a:blip>
          <a:stretch>
            <a:fillRect/>
          </a:stretch>
        </p:blipFill>
        <p:spPr>
          <a:xfrm>
            <a:off x="4847351" y="1295104"/>
            <a:ext cx="463203" cy="463222"/>
          </a:xfrm>
          <a:prstGeom prst="rect">
            <a:avLst/>
          </a:prstGeom>
          <a:noFill/>
          <a:ln>
            <a:noFill/>
          </a:ln>
        </p:spPr>
      </p:pic>
      <p:sp>
        <p:nvSpPr>
          <p:cNvPr id="886" name="Google Shape;886;p52"/>
          <p:cNvSpPr txBox="1"/>
          <p:nvPr>
            <p:ph type="title"/>
          </p:nvPr>
        </p:nvSpPr>
        <p:spPr>
          <a:xfrm>
            <a:off x="713100" y="1003163"/>
            <a:ext cx="3075900" cy="22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3"/>
          <p:cNvSpPr/>
          <p:nvPr/>
        </p:nvSpPr>
        <p:spPr>
          <a:xfrm>
            <a:off x="0" y="1488198"/>
            <a:ext cx="82878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txBox="1"/>
          <p:nvPr/>
        </p:nvSpPr>
        <p:spPr>
          <a:xfrm>
            <a:off x="5875675" y="1826920"/>
            <a:ext cx="23481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Mars is a cold planet</a:t>
            </a:r>
            <a:endParaRPr>
              <a:solidFill>
                <a:schemeClr val="lt1"/>
              </a:solidFill>
              <a:latin typeface="Lato"/>
              <a:ea typeface="Lato"/>
              <a:cs typeface="Lato"/>
              <a:sym typeface="Lato"/>
            </a:endParaRPr>
          </a:p>
        </p:txBody>
      </p:sp>
      <p:sp>
        <p:nvSpPr>
          <p:cNvPr id="893" name="Google Shape;893;p53"/>
          <p:cNvSpPr txBox="1"/>
          <p:nvPr/>
        </p:nvSpPr>
        <p:spPr>
          <a:xfrm>
            <a:off x="6056725" y="1498295"/>
            <a:ext cx="19860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Barlow"/>
                <a:ea typeface="Barlow"/>
                <a:cs typeface="Barlow"/>
                <a:sym typeface="Barlow"/>
              </a:rPr>
              <a:t>Mars</a:t>
            </a:r>
            <a:endParaRPr b="1" sz="2200">
              <a:solidFill>
                <a:schemeClr val="lt1"/>
              </a:solidFill>
              <a:latin typeface="Barlow"/>
              <a:ea typeface="Barlow"/>
              <a:cs typeface="Barlow"/>
              <a:sym typeface="Barlow"/>
            </a:endParaRPr>
          </a:p>
        </p:txBody>
      </p:sp>
      <p:sp>
        <p:nvSpPr>
          <p:cNvPr id="894" name="Google Shape;894;p53"/>
          <p:cNvSpPr txBox="1"/>
          <p:nvPr/>
        </p:nvSpPr>
        <p:spPr>
          <a:xfrm>
            <a:off x="1101175" y="1498295"/>
            <a:ext cx="19860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Barlow"/>
                <a:ea typeface="Barlow"/>
                <a:cs typeface="Barlow"/>
                <a:sym typeface="Barlow"/>
              </a:rPr>
              <a:t>Mercury</a:t>
            </a:r>
            <a:endParaRPr b="1" sz="2200">
              <a:solidFill>
                <a:schemeClr val="lt1"/>
              </a:solidFill>
              <a:latin typeface="Barlow"/>
              <a:ea typeface="Barlow"/>
              <a:cs typeface="Barlow"/>
              <a:sym typeface="Barlow"/>
            </a:endParaRPr>
          </a:p>
        </p:txBody>
      </p:sp>
      <p:sp>
        <p:nvSpPr>
          <p:cNvPr id="895" name="Google Shape;895;p53"/>
          <p:cNvSpPr txBox="1"/>
          <p:nvPr/>
        </p:nvSpPr>
        <p:spPr>
          <a:xfrm>
            <a:off x="920075" y="1826920"/>
            <a:ext cx="23481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It’s the smallest planet</a:t>
            </a:r>
            <a:endParaRPr>
              <a:solidFill>
                <a:schemeClr val="lt1"/>
              </a:solidFill>
              <a:latin typeface="Lato"/>
              <a:ea typeface="Lato"/>
              <a:cs typeface="Lato"/>
              <a:sym typeface="Lato"/>
            </a:endParaRPr>
          </a:p>
        </p:txBody>
      </p:sp>
      <p:sp>
        <p:nvSpPr>
          <p:cNvPr id="896" name="Google Shape;896;p53"/>
          <p:cNvSpPr txBox="1"/>
          <p:nvPr/>
        </p:nvSpPr>
        <p:spPr>
          <a:xfrm>
            <a:off x="3578950" y="1498295"/>
            <a:ext cx="19860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Barlow"/>
                <a:ea typeface="Barlow"/>
                <a:cs typeface="Barlow"/>
                <a:sym typeface="Barlow"/>
              </a:rPr>
              <a:t>Venus</a:t>
            </a:r>
            <a:endParaRPr b="1" sz="2200">
              <a:solidFill>
                <a:schemeClr val="lt1"/>
              </a:solidFill>
              <a:latin typeface="Barlow"/>
              <a:ea typeface="Barlow"/>
              <a:cs typeface="Barlow"/>
              <a:sym typeface="Barlow"/>
            </a:endParaRPr>
          </a:p>
        </p:txBody>
      </p:sp>
      <p:sp>
        <p:nvSpPr>
          <p:cNvPr id="897" name="Google Shape;897;p53"/>
          <p:cNvSpPr txBox="1"/>
          <p:nvPr/>
        </p:nvSpPr>
        <p:spPr>
          <a:xfrm>
            <a:off x="3397900" y="1826920"/>
            <a:ext cx="23481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Venus has a beautiful name</a:t>
            </a:r>
            <a:endParaRPr>
              <a:solidFill>
                <a:schemeClr val="lt1"/>
              </a:solidFill>
              <a:latin typeface="Lato"/>
              <a:ea typeface="Lato"/>
              <a:cs typeface="Lato"/>
              <a:sym typeface="Lato"/>
            </a:endParaRPr>
          </a:p>
        </p:txBody>
      </p:sp>
      <p:sp>
        <p:nvSpPr>
          <p:cNvPr id="898" name="Google Shape;898;p53"/>
          <p:cNvSpPr txBox="1"/>
          <p:nvPr>
            <p:ph idx="4294967295" type="subTitle"/>
          </p:nvPr>
        </p:nvSpPr>
        <p:spPr>
          <a:xfrm>
            <a:off x="714225" y="4269587"/>
            <a:ext cx="77154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3"/>
              </a:rPr>
              <a:t>For more info, click here</a:t>
            </a:r>
            <a:endParaRPr b="1" sz="1200"/>
          </a:p>
        </p:txBody>
      </p:sp>
      <p:pic>
        <p:nvPicPr>
          <p:cNvPr id="899" name="Google Shape;899;p53" title="Chart">
            <a:hlinkClick r:id="rId4"/>
          </p:cNvPr>
          <p:cNvPicPr preferRelativeResize="0"/>
          <p:nvPr/>
        </p:nvPicPr>
        <p:blipFill>
          <a:blip r:embed="rId5">
            <a:alphaModFix/>
          </a:blip>
          <a:stretch>
            <a:fillRect/>
          </a:stretch>
        </p:blipFill>
        <p:spPr>
          <a:xfrm>
            <a:off x="1368236" y="2571750"/>
            <a:ext cx="6407378" cy="1764700"/>
          </a:xfrm>
          <a:prstGeom prst="rect">
            <a:avLst/>
          </a:prstGeom>
          <a:noFill/>
          <a:ln>
            <a:noFill/>
          </a:ln>
        </p:spPr>
      </p:pic>
      <p:cxnSp>
        <p:nvCxnSpPr>
          <p:cNvPr id="900" name="Google Shape;900;p53"/>
          <p:cNvCxnSpPr/>
          <p:nvPr/>
        </p:nvCxnSpPr>
        <p:spPr>
          <a:xfrm>
            <a:off x="1736975" y="4032426"/>
            <a:ext cx="5964000" cy="0"/>
          </a:xfrm>
          <a:prstGeom prst="straightConnector1">
            <a:avLst/>
          </a:prstGeom>
          <a:noFill/>
          <a:ln cap="flat" cmpd="sng" w="19050">
            <a:solidFill>
              <a:schemeClr val="lt1"/>
            </a:solidFill>
            <a:prstDash val="solid"/>
            <a:round/>
            <a:headEnd len="med" w="med" type="none"/>
            <a:tailEnd len="med" w="med" type="none"/>
          </a:ln>
        </p:spPr>
      </p:cxnSp>
      <p:sp>
        <p:nvSpPr>
          <p:cNvPr id="901" name="Google Shape;901;p53"/>
          <p:cNvSpPr/>
          <p:nvPr/>
        </p:nvSpPr>
        <p:spPr>
          <a:xfrm>
            <a:off x="1979375" y="1259180"/>
            <a:ext cx="229500" cy="2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4457200" y="1259230"/>
            <a:ext cx="229500" cy="229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6934975" y="1259230"/>
            <a:ext cx="229500" cy="229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390591" y="36149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7577613" y="4402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464929" y="7377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8606854" y="34801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8423991" y="7377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36"/>
          <p:cNvPicPr preferRelativeResize="0"/>
          <p:nvPr/>
        </p:nvPicPr>
        <p:blipFill>
          <a:blip r:embed="rId3">
            <a:alphaModFix/>
          </a:blip>
          <a:stretch>
            <a:fillRect/>
          </a:stretch>
        </p:blipFill>
        <p:spPr>
          <a:xfrm rot="6174546">
            <a:off x="-597093" y="1010244"/>
            <a:ext cx="1444335" cy="761962"/>
          </a:xfrm>
          <a:prstGeom prst="rect">
            <a:avLst/>
          </a:prstGeom>
          <a:noFill/>
          <a:ln>
            <a:noFill/>
          </a:ln>
        </p:spPr>
      </p:pic>
      <p:sp>
        <p:nvSpPr>
          <p:cNvPr id="450" name="Google Shape;450;p36"/>
          <p:cNvSpPr txBox="1"/>
          <p:nvPr/>
        </p:nvSpPr>
        <p:spPr>
          <a:xfrm>
            <a:off x="720000" y="1151375"/>
            <a:ext cx="7704000" cy="4797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b="1" lang="en" sz="1300">
                <a:solidFill>
                  <a:schemeClr val="lt1"/>
                </a:solidFill>
                <a:latin typeface="Barlow"/>
                <a:ea typeface="Barlow"/>
                <a:cs typeface="Barlow"/>
                <a:sym typeface="Barlow"/>
              </a:rPr>
              <a:t>This is a slide structure based on a project proposal</a:t>
            </a:r>
            <a:endParaRPr b="1" sz="1300">
              <a:solidFill>
                <a:schemeClr val="lt1"/>
              </a:solidFill>
              <a:latin typeface="Barlow"/>
              <a:ea typeface="Barlow"/>
              <a:cs typeface="Barlow"/>
              <a:sym typeface="Barlow"/>
            </a:endParaRPr>
          </a:p>
          <a:p>
            <a:pPr indent="0" lvl="0" marL="0" rtl="0" algn="ctr">
              <a:spcBef>
                <a:spcPts val="0"/>
              </a:spcBef>
              <a:spcAft>
                <a:spcPts val="0"/>
              </a:spcAft>
              <a:buNone/>
            </a:pPr>
            <a:r>
              <a:rPr lang="en" sz="1200">
                <a:solidFill>
                  <a:schemeClr val="lt1"/>
                </a:solidFill>
                <a:latin typeface="Lato"/>
                <a:ea typeface="Lato"/>
                <a:cs typeface="Lato"/>
                <a:sym typeface="Lato"/>
              </a:rPr>
              <a:t>You can delete this slide when you’re done editing the presentation</a:t>
            </a:r>
            <a:endParaRPr b="1" sz="1200">
              <a:solidFill>
                <a:schemeClr val="lt1"/>
              </a:solidFill>
              <a:latin typeface="Lato"/>
              <a:ea typeface="Lato"/>
              <a:cs typeface="Lato"/>
              <a:sym typeface="Lato"/>
            </a:endParaRPr>
          </a:p>
        </p:txBody>
      </p:sp>
      <p:sp>
        <p:nvSpPr>
          <p:cNvPr id="451" name="Google Shape;451;p36"/>
          <p:cNvSpPr txBox="1"/>
          <p:nvPr/>
        </p:nvSpPr>
        <p:spPr>
          <a:xfrm>
            <a:off x="767400" y="4147800"/>
            <a:ext cx="38046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a:ea typeface="Barlow"/>
                <a:cs typeface="Barlow"/>
                <a:sym typeface="Barlow"/>
              </a:rPr>
              <a:t>For more info:</a:t>
            </a:r>
            <a:endParaRPr b="1" sz="800">
              <a:solidFill>
                <a:schemeClr val="lt1"/>
              </a:solidFill>
              <a:latin typeface="Barlow"/>
              <a:ea typeface="Barlow"/>
              <a:cs typeface="Barlow"/>
              <a:sym typeface="Barlow"/>
            </a:endParaRPr>
          </a:p>
          <a:p>
            <a:pPr indent="0" lvl="0" marL="0" rtl="0" algn="ctr">
              <a:spcBef>
                <a:spcPts val="0"/>
              </a:spcBef>
              <a:spcAft>
                <a:spcPts val="0"/>
              </a:spcAft>
              <a:buNone/>
            </a:pPr>
            <a:r>
              <a:rPr lang="en" sz="1100">
                <a:solidFill>
                  <a:schemeClr val="lt1"/>
                </a:solidFill>
                <a:uFill>
                  <a:noFill/>
                </a:uFill>
                <a:latin typeface="Lato"/>
                <a:ea typeface="Lato"/>
                <a:cs typeface="Lato"/>
                <a:sym typeface="Lato"/>
                <a:hlinkClick r:id="rId4">
                  <a:extLst>
                    <a:ext uri="{A12FA001-AC4F-418D-AE19-62706E023703}">
                      <ahyp:hlinkClr val="tx"/>
                    </a:ext>
                  </a:extLst>
                </a:hlinkClick>
              </a:rPr>
              <a:t>SLIDESGO </a:t>
            </a:r>
            <a:r>
              <a:rPr lang="en" sz="1100">
                <a:solidFill>
                  <a:schemeClr val="lt1"/>
                </a:solidFill>
                <a:latin typeface="Lato"/>
                <a:ea typeface="Lato"/>
                <a:cs typeface="Lato"/>
                <a:sym typeface="Lato"/>
              </a:rPr>
              <a:t> |  </a:t>
            </a:r>
            <a:r>
              <a:rPr lang="en" sz="1100">
                <a:solidFill>
                  <a:schemeClr val="lt1"/>
                </a:solidFill>
                <a:uFill>
                  <a:noFill/>
                </a:uFill>
                <a:latin typeface="Lato"/>
                <a:ea typeface="Lato"/>
                <a:cs typeface="Lato"/>
                <a:sym typeface="Lato"/>
                <a:hlinkClick r:id="rId5">
                  <a:extLst>
                    <a:ext uri="{A12FA001-AC4F-418D-AE19-62706E023703}">
                      <ahyp:hlinkClr val="tx"/>
                    </a:ext>
                  </a:extLst>
                </a:hlinkClick>
              </a:rPr>
              <a:t>SLIDESGO SCHOOL</a:t>
            </a:r>
            <a:r>
              <a:rPr lang="en" sz="1100">
                <a:solidFill>
                  <a:schemeClr val="lt1"/>
                </a:solidFill>
                <a:latin typeface="Lato"/>
                <a:ea typeface="Lato"/>
                <a:cs typeface="Lato"/>
                <a:sym typeface="Lato"/>
              </a:rPr>
              <a:t>  |  </a:t>
            </a:r>
            <a:r>
              <a:rPr lang="en" sz="1100">
                <a:solidFill>
                  <a:schemeClr val="lt1"/>
                </a:solidFill>
                <a:uFill>
                  <a:noFill/>
                </a:uFill>
                <a:latin typeface="Lato"/>
                <a:ea typeface="Lato"/>
                <a:cs typeface="Lato"/>
                <a:sym typeface="Lato"/>
                <a:hlinkClick r:id="rId6">
                  <a:extLst>
                    <a:ext uri="{A12FA001-AC4F-418D-AE19-62706E023703}">
                      <ahyp:hlinkClr val="tx"/>
                    </a:ext>
                  </a:extLst>
                </a:hlinkClick>
              </a:rPr>
              <a:t>FAQS</a:t>
            </a:r>
            <a:endParaRPr sz="1600">
              <a:solidFill>
                <a:schemeClr val="lt1"/>
              </a:solidFill>
              <a:latin typeface="Lato"/>
              <a:ea typeface="Lato"/>
              <a:cs typeface="Lato"/>
              <a:sym typeface="Lato"/>
            </a:endParaRPr>
          </a:p>
        </p:txBody>
      </p:sp>
      <p:sp>
        <p:nvSpPr>
          <p:cNvPr id="452" name="Google Shape;452;p36"/>
          <p:cNvSpPr txBox="1"/>
          <p:nvPr/>
        </p:nvSpPr>
        <p:spPr>
          <a:xfrm>
            <a:off x="4572000" y="4147800"/>
            <a:ext cx="38046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a:ea typeface="Barlow"/>
                <a:cs typeface="Barlow"/>
                <a:sym typeface="Barlow"/>
              </a:rPr>
              <a:t>You can visit our sister </a:t>
            </a:r>
            <a:r>
              <a:rPr b="1" lang="en" sz="1000">
                <a:solidFill>
                  <a:schemeClr val="lt1"/>
                </a:solidFill>
                <a:latin typeface="Barlow"/>
                <a:ea typeface="Barlow"/>
                <a:cs typeface="Barlow"/>
                <a:sym typeface="Barlow"/>
              </a:rPr>
              <a:t>projects</a:t>
            </a:r>
            <a:r>
              <a:rPr b="1" lang="en" sz="1000">
                <a:solidFill>
                  <a:schemeClr val="lt1"/>
                </a:solidFill>
                <a:latin typeface="Barlow"/>
                <a:ea typeface="Barlow"/>
                <a:cs typeface="Barlow"/>
                <a:sym typeface="Barlow"/>
              </a:rPr>
              <a:t>:</a:t>
            </a:r>
            <a:endParaRPr b="1" sz="800">
              <a:solidFill>
                <a:schemeClr val="lt1"/>
              </a:solidFill>
              <a:latin typeface="Barlow"/>
              <a:ea typeface="Barlow"/>
              <a:cs typeface="Barlow"/>
              <a:sym typeface="Barlow"/>
            </a:endParaRPr>
          </a:p>
          <a:p>
            <a:pPr indent="0" lvl="0" marL="0" rtl="0" algn="ctr">
              <a:spcBef>
                <a:spcPts val="0"/>
              </a:spcBef>
              <a:spcAft>
                <a:spcPts val="0"/>
              </a:spcAft>
              <a:buNone/>
            </a:pPr>
            <a:r>
              <a:rPr lang="en" sz="1100">
                <a:solidFill>
                  <a:schemeClr val="lt1"/>
                </a:solidFill>
                <a:uFill>
                  <a:noFill/>
                </a:uFill>
                <a:latin typeface="Lato"/>
                <a:ea typeface="Lato"/>
                <a:cs typeface="Lato"/>
                <a:sym typeface="Lato"/>
                <a:hlinkClick r:id="rId7">
                  <a:extLst>
                    <a:ext uri="{A12FA001-AC4F-418D-AE19-62706E023703}">
                      <ahyp:hlinkClr val="tx"/>
                    </a:ext>
                  </a:extLst>
                </a:hlinkClick>
              </a:rPr>
              <a:t>FREEPIK</a:t>
            </a:r>
            <a:r>
              <a:rPr lang="en" sz="1100">
                <a:solidFill>
                  <a:schemeClr val="lt1"/>
                </a:solidFill>
                <a:latin typeface="Lato"/>
                <a:ea typeface="Lato"/>
                <a:cs typeface="Lato"/>
                <a:sym typeface="Lato"/>
              </a:rPr>
              <a:t> | </a:t>
            </a:r>
            <a:r>
              <a:rPr lang="en" sz="1100">
                <a:solidFill>
                  <a:schemeClr val="lt1"/>
                </a:solidFill>
                <a:uFill>
                  <a:noFill/>
                </a:uFill>
                <a:latin typeface="Lato"/>
                <a:ea typeface="Lato"/>
                <a:cs typeface="Lato"/>
                <a:sym typeface="Lato"/>
                <a:hlinkClick r:id="rId8">
                  <a:extLst>
                    <a:ext uri="{A12FA001-AC4F-418D-AE19-62706E023703}">
                      <ahyp:hlinkClr val="tx"/>
                    </a:ext>
                  </a:extLst>
                </a:hlinkClick>
              </a:rPr>
              <a:t>FLATICON</a:t>
            </a:r>
            <a:r>
              <a:rPr lang="en" sz="1100">
                <a:solidFill>
                  <a:schemeClr val="lt1"/>
                </a:solidFill>
                <a:latin typeface="Lato"/>
                <a:ea typeface="Lato"/>
                <a:cs typeface="Lato"/>
                <a:sym typeface="Lato"/>
              </a:rPr>
              <a:t> | </a:t>
            </a:r>
            <a:r>
              <a:rPr lang="en" sz="1100">
                <a:solidFill>
                  <a:schemeClr val="lt1"/>
                </a:solidFill>
                <a:uFill>
                  <a:noFill/>
                </a:uFill>
                <a:latin typeface="Lato"/>
                <a:ea typeface="Lato"/>
                <a:cs typeface="Lato"/>
                <a:sym typeface="Lato"/>
                <a:hlinkClick r:id="rId9">
                  <a:extLst>
                    <a:ext uri="{A12FA001-AC4F-418D-AE19-62706E023703}">
                      <ahyp:hlinkClr val="tx"/>
                    </a:ext>
                  </a:extLst>
                </a:hlinkClick>
              </a:rPr>
              <a:t>STORYSET</a:t>
            </a:r>
            <a:r>
              <a:rPr lang="en" sz="1100">
                <a:solidFill>
                  <a:schemeClr val="lt1"/>
                </a:solidFill>
                <a:latin typeface="Lato"/>
                <a:ea typeface="Lato"/>
                <a:cs typeface="Lato"/>
                <a:sym typeface="Lato"/>
              </a:rPr>
              <a:t> | </a:t>
            </a:r>
            <a:r>
              <a:rPr lang="en" sz="1100">
                <a:solidFill>
                  <a:schemeClr val="lt1"/>
                </a:solidFill>
                <a:uFill>
                  <a:noFill/>
                </a:uFill>
                <a:latin typeface="Lato"/>
                <a:ea typeface="Lato"/>
                <a:cs typeface="Lato"/>
                <a:sym typeface="Lato"/>
                <a:hlinkClick r:id="rId10">
                  <a:extLst>
                    <a:ext uri="{A12FA001-AC4F-418D-AE19-62706E023703}">
                      <ahyp:hlinkClr val="tx"/>
                    </a:ext>
                  </a:extLst>
                </a:hlinkClick>
              </a:rPr>
              <a:t>WEPIK </a:t>
            </a:r>
            <a:r>
              <a:rPr lang="en" sz="1100">
                <a:solidFill>
                  <a:schemeClr val="lt1"/>
                </a:solidFill>
                <a:latin typeface="Lato"/>
                <a:ea typeface="Lato"/>
                <a:cs typeface="Lato"/>
                <a:sym typeface="Lato"/>
              </a:rPr>
              <a:t>| </a:t>
            </a:r>
            <a:r>
              <a:rPr lang="en" sz="1100">
                <a:solidFill>
                  <a:schemeClr val="lt1"/>
                </a:solidFill>
                <a:uFill>
                  <a:noFill/>
                </a:uFill>
                <a:latin typeface="Lato"/>
                <a:ea typeface="Lato"/>
                <a:cs typeface="Lato"/>
                <a:sym typeface="Lato"/>
                <a:hlinkClick r:id="rId11">
                  <a:extLst>
                    <a:ext uri="{A12FA001-AC4F-418D-AE19-62706E023703}">
                      <ahyp:hlinkClr val="tx"/>
                    </a:ext>
                  </a:extLst>
                </a:hlinkClick>
              </a:rPr>
              <a:t>VIDFY</a:t>
            </a:r>
            <a:endParaRPr sz="700">
              <a:solidFill>
                <a:schemeClr val="lt1"/>
              </a:solidFill>
              <a:latin typeface="Lato"/>
              <a:ea typeface="Lato"/>
              <a:cs typeface="Lato"/>
              <a:sym typeface="Lato"/>
            </a:endParaRPr>
          </a:p>
        </p:txBody>
      </p:sp>
      <p:graphicFrame>
        <p:nvGraphicFramePr>
          <p:cNvPr id="453" name="Google Shape;453;p36"/>
          <p:cNvGraphicFramePr/>
          <p:nvPr/>
        </p:nvGraphicFramePr>
        <p:xfrm>
          <a:off x="719988" y="1919625"/>
          <a:ext cx="3000000" cy="3000000"/>
        </p:xfrm>
        <a:graphic>
          <a:graphicData uri="http://schemas.openxmlformats.org/drawingml/2006/table">
            <a:tbl>
              <a:tblPr>
                <a:noFill/>
                <a:tableStyleId>{67ED0151-4698-41B3-93BF-D96818ECB17F}</a:tableStyleId>
              </a:tblPr>
              <a:tblGrid>
                <a:gridCol w="2619875"/>
                <a:gridCol w="5084125"/>
              </a:tblGrid>
              <a:tr h="350500">
                <a:tc>
                  <a:txBody>
                    <a:bodyPr/>
                    <a:lstStyle/>
                    <a:p>
                      <a:pPr indent="0" lvl="0" marL="0" rtl="0" algn="l">
                        <a:spcBef>
                          <a:spcPts val="0"/>
                        </a:spcBef>
                        <a:spcAft>
                          <a:spcPts val="0"/>
                        </a:spcAft>
                        <a:buNone/>
                      </a:pPr>
                      <a:r>
                        <a:rPr b="1" lang="en" sz="1100">
                          <a:solidFill>
                            <a:schemeClr val="lt1"/>
                          </a:solidFill>
                          <a:uFill>
                            <a:noFill/>
                          </a:uFill>
                          <a:latin typeface="Barlow"/>
                          <a:ea typeface="Barlow"/>
                          <a:cs typeface="Barlow"/>
                          <a:sym typeface="Barlow"/>
                          <a:hlinkClick action="ppaction://hlinksldjump" r:id="rId12">
                            <a:extLst>
                              <a:ext uri="{A12FA001-AC4F-418D-AE19-62706E023703}">
                                <ahyp:hlinkClr val="tx"/>
                              </a:ext>
                            </a:extLst>
                          </a:hlinkClick>
                        </a:rPr>
                        <a:t>Fonts</a:t>
                      </a:r>
                      <a:endParaRPr b="1" sz="1100">
                        <a:solidFill>
                          <a:schemeClr val="lt1"/>
                        </a:solidFill>
                        <a:latin typeface="Barlow"/>
                        <a:ea typeface="Barlow"/>
                        <a:cs typeface="Barlow"/>
                        <a:sym typeface="Barlow"/>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lt1"/>
                          </a:solidFill>
                          <a:latin typeface="Lato"/>
                          <a:ea typeface="Lato"/>
                          <a:cs typeface="Lato"/>
                          <a:sym typeface="Lato"/>
                        </a:rPr>
                        <a:t>To view this template correctly in PowerPoint, download and install the fonts we used</a:t>
                      </a:r>
                      <a:endParaRPr sz="1000">
                        <a:solidFill>
                          <a:schemeClr val="lt1"/>
                        </a:solidFill>
                        <a:latin typeface="Lato"/>
                        <a:ea typeface="Lato"/>
                        <a:cs typeface="Lato"/>
                        <a:sym typeface="Lat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uFill>
                            <a:noFill/>
                          </a:uFill>
                          <a:latin typeface="Barlow"/>
                          <a:ea typeface="Barlow"/>
                          <a:cs typeface="Barlow"/>
                          <a:sym typeface="Barlow"/>
                          <a:hlinkClick action="ppaction://hlinksldjump" r:id="rId13">
                            <a:extLst>
                              <a:ext uri="{A12FA001-AC4F-418D-AE19-62706E023703}">
                                <ahyp:hlinkClr val="tx"/>
                              </a:ext>
                            </a:extLst>
                          </a:hlinkClick>
                        </a:rPr>
                        <a:t>Used </a:t>
                      </a:r>
                      <a:r>
                        <a:rPr b="1" lang="en" sz="1100">
                          <a:solidFill>
                            <a:schemeClr val="lt1"/>
                          </a:solidFill>
                          <a:latin typeface="Barlow"/>
                          <a:ea typeface="Barlow"/>
                          <a:cs typeface="Barlow"/>
                          <a:sym typeface="Barlow"/>
                        </a:rPr>
                        <a:t>and </a:t>
                      </a:r>
                      <a:r>
                        <a:rPr b="1" lang="en" sz="1100">
                          <a:solidFill>
                            <a:schemeClr val="lt1"/>
                          </a:solidFill>
                          <a:uFill>
                            <a:noFill/>
                          </a:uFill>
                          <a:latin typeface="Barlow"/>
                          <a:ea typeface="Barlow"/>
                          <a:cs typeface="Barlow"/>
                          <a:sym typeface="Barlow"/>
                          <a:hlinkClick action="ppaction://hlinksldjump" r:id="rId14">
                            <a:extLst>
                              <a:ext uri="{A12FA001-AC4F-418D-AE19-62706E023703}">
                                <ahyp:hlinkClr val="tx"/>
                              </a:ext>
                            </a:extLst>
                          </a:hlinkClick>
                        </a:rPr>
                        <a:t>alternative</a:t>
                      </a:r>
                      <a:r>
                        <a:rPr b="1" lang="en" sz="1100">
                          <a:solidFill>
                            <a:schemeClr val="lt1"/>
                          </a:solidFill>
                          <a:uFill>
                            <a:noFill/>
                          </a:uFill>
                          <a:latin typeface="Barlow"/>
                          <a:ea typeface="Barlow"/>
                          <a:cs typeface="Barlow"/>
                          <a:sym typeface="Barlow"/>
                          <a:hlinkClick action="ppaction://hlinksldjump" r:id="rId15">
                            <a:extLst>
                              <a:ext uri="{A12FA001-AC4F-418D-AE19-62706E023703}">
                                <ahyp:hlinkClr val="tx"/>
                              </a:ext>
                            </a:extLst>
                          </a:hlinkClick>
                        </a:rPr>
                        <a:t> resources</a:t>
                      </a:r>
                      <a:endParaRPr b="1" sz="1100">
                        <a:solidFill>
                          <a:schemeClr val="lt1"/>
                        </a:solidFill>
                        <a:latin typeface="Barlow"/>
                        <a:ea typeface="Barlow"/>
                        <a:cs typeface="Barlow"/>
                        <a:sym typeface="Barlow"/>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1600"/>
                        </a:spcAft>
                        <a:buNone/>
                      </a:pPr>
                      <a:r>
                        <a:rPr lang="en" sz="1000">
                          <a:solidFill>
                            <a:schemeClr val="lt1"/>
                          </a:solidFill>
                          <a:latin typeface="Lato"/>
                          <a:ea typeface="Lato"/>
                          <a:cs typeface="Lato"/>
                          <a:sym typeface="Lato"/>
                        </a:rPr>
                        <a:t>An assortment of graphic resources that are suitable for use in this presentation</a:t>
                      </a:r>
                      <a:endParaRPr sz="1000">
                        <a:solidFill>
                          <a:schemeClr val="lt1"/>
                        </a:solidFill>
                        <a:latin typeface="Lato"/>
                        <a:ea typeface="Lato"/>
                        <a:cs typeface="Lato"/>
                        <a:sym typeface="Lat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uFill>
                            <a:noFill/>
                          </a:uFill>
                          <a:latin typeface="Barlow"/>
                          <a:ea typeface="Barlow"/>
                          <a:cs typeface="Barlow"/>
                          <a:sym typeface="Barlow"/>
                          <a:hlinkClick action="ppaction://hlinksldjump" r:id="rId16">
                            <a:extLst>
                              <a:ext uri="{A12FA001-AC4F-418D-AE19-62706E023703}">
                                <ahyp:hlinkClr val="tx"/>
                              </a:ext>
                            </a:extLst>
                          </a:hlinkClick>
                        </a:rPr>
                        <a:t>Thanks slide</a:t>
                      </a:r>
                      <a:endParaRPr b="1" sz="1100">
                        <a:solidFill>
                          <a:schemeClr val="lt1"/>
                        </a:solidFill>
                        <a:latin typeface="Barlow"/>
                        <a:ea typeface="Barlow"/>
                        <a:cs typeface="Barlow"/>
                        <a:sym typeface="Barlow"/>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lt1"/>
                          </a:solidFill>
                          <a:latin typeface="Lato"/>
                          <a:ea typeface="Lato"/>
                          <a:cs typeface="Lato"/>
                          <a:sym typeface="Lato"/>
                        </a:rPr>
                        <a:t>You must keep it so that proper credits for our design are given</a:t>
                      </a:r>
                      <a:endParaRPr sz="1000">
                        <a:solidFill>
                          <a:schemeClr val="lt1"/>
                        </a:solidFill>
                        <a:latin typeface="Lato"/>
                        <a:ea typeface="Lato"/>
                        <a:cs typeface="Lato"/>
                        <a:sym typeface="Lat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uFill>
                            <a:noFill/>
                          </a:uFill>
                          <a:latin typeface="Barlow"/>
                          <a:ea typeface="Barlow"/>
                          <a:cs typeface="Barlow"/>
                          <a:sym typeface="Barlow"/>
                          <a:hlinkClick action="ppaction://hlinksldjump" r:id="rId17">
                            <a:extLst>
                              <a:ext uri="{A12FA001-AC4F-418D-AE19-62706E023703}">
                                <ahyp:hlinkClr val="tx"/>
                              </a:ext>
                            </a:extLst>
                          </a:hlinkClick>
                        </a:rPr>
                        <a:t>Colors</a:t>
                      </a:r>
                      <a:endParaRPr b="1" sz="1100">
                        <a:solidFill>
                          <a:schemeClr val="lt1"/>
                        </a:solidFill>
                        <a:latin typeface="Barlow"/>
                        <a:ea typeface="Barlow"/>
                        <a:cs typeface="Barlow"/>
                        <a:sym typeface="Barlow"/>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lt1"/>
                          </a:solidFill>
                          <a:latin typeface="Lato"/>
                          <a:ea typeface="Lato"/>
                          <a:cs typeface="Lato"/>
                          <a:sym typeface="Lato"/>
                        </a:rPr>
                        <a:t>All the colors used in this presentation</a:t>
                      </a:r>
                      <a:endParaRPr sz="1000">
                        <a:solidFill>
                          <a:schemeClr val="lt1"/>
                        </a:solidFill>
                        <a:latin typeface="Lato"/>
                        <a:ea typeface="Lato"/>
                        <a:cs typeface="Lato"/>
                        <a:sym typeface="Lat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uFill>
                            <a:noFill/>
                          </a:uFill>
                          <a:latin typeface="Barlow"/>
                          <a:ea typeface="Barlow"/>
                          <a:cs typeface="Barlow"/>
                          <a:sym typeface="Barlow"/>
                          <a:hlinkClick action="ppaction://hlinksldjump" r:id="rId18">
                            <a:extLst>
                              <a:ext uri="{A12FA001-AC4F-418D-AE19-62706E023703}">
                                <ahyp:hlinkClr val="tx"/>
                              </a:ext>
                            </a:extLst>
                          </a:hlinkClick>
                        </a:rPr>
                        <a:t>Infographic resources</a:t>
                      </a:r>
                      <a:endParaRPr b="1" sz="1100">
                        <a:solidFill>
                          <a:schemeClr val="lt1"/>
                        </a:solidFill>
                        <a:latin typeface="Barlow"/>
                        <a:ea typeface="Barlow"/>
                        <a:cs typeface="Barlow"/>
                        <a:sym typeface="Barlow"/>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lt1"/>
                          </a:solidFill>
                          <a:latin typeface="Lato"/>
                          <a:ea typeface="Lato"/>
                          <a:cs typeface="Lato"/>
                          <a:sym typeface="Lato"/>
                        </a:rPr>
                        <a:t>These can be used in the template, and their size and color can be edited</a:t>
                      </a:r>
                      <a:endParaRPr sz="1000">
                        <a:solidFill>
                          <a:schemeClr val="lt1"/>
                        </a:solidFill>
                        <a:latin typeface="Lato"/>
                        <a:ea typeface="Lato"/>
                        <a:cs typeface="Lato"/>
                        <a:sym typeface="Lat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lt1"/>
                          </a:solidFill>
                          <a:uFill>
                            <a:noFill/>
                          </a:uFill>
                          <a:latin typeface="Barlow"/>
                          <a:ea typeface="Barlow"/>
                          <a:cs typeface="Barlow"/>
                          <a:sym typeface="Barlow"/>
                          <a:hlinkClick action="ppaction://hlinksldjump" r:id="rId19">
                            <a:extLst>
                              <a:ext uri="{A12FA001-AC4F-418D-AE19-62706E023703}">
                                <ahyp:hlinkClr val="tx"/>
                              </a:ext>
                            </a:extLst>
                          </a:hlinkClick>
                        </a:rPr>
                        <a:t>Customizable icons</a:t>
                      </a:r>
                      <a:endParaRPr b="1" sz="1100">
                        <a:solidFill>
                          <a:schemeClr val="lt1"/>
                        </a:solidFill>
                        <a:latin typeface="Barlow"/>
                        <a:ea typeface="Barlow"/>
                        <a:cs typeface="Barlow"/>
                        <a:sym typeface="Barlow"/>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lt1"/>
                          </a:solidFill>
                          <a:latin typeface="Lato"/>
                          <a:ea typeface="Lato"/>
                          <a:cs typeface="Lato"/>
                          <a:sym typeface="Lato"/>
                        </a:rPr>
                        <a:t>They are sorted by theme so you can use them in all kinds of presentations</a:t>
                      </a:r>
                      <a:endParaRPr sz="1000">
                        <a:solidFill>
                          <a:schemeClr val="lt1"/>
                        </a:solidFill>
                        <a:latin typeface="Lato"/>
                        <a:ea typeface="Lato"/>
                        <a:cs typeface="Lato"/>
                        <a:sym typeface="Lato"/>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54" name="Google Shape;454;p36"/>
          <p:cNvSpPr/>
          <p:nvPr/>
        </p:nvSpPr>
        <p:spPr>
          <a:xfrm>
            <a:off x="8070710" y="34538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36"/>
          <p:cNvPicPr preferRelativeResize="0"/>
          <p:nvPr/>
        </p:nvPicPr>
        <p:blipFill>
          <a:blip r:embed="rId20">
            <a:alphaModFix/>
          </a:blip>
          <a:stretch>
            <a:fillRect/>
          </a:stretch>
        </p:blipFill>
        <p:spPr>
          <a:xfrm>
            <a:off x="8393200" y="752598"/>
            <a:ext cx="463200" cy="463200"/>
          </a:xfrm>
          <a:prstGeom prst="rect">
            <a:avLst/>
          </a:prstGeom>
          <a:noFill/>
          <a:ln>
            <a:noFill/>
          </a:ln>
        </p:spPr>
      </p:pic>
      <p:pic>
        <p:nvPicPr>
          <p:cNvPr id="456" name="Google Shape;456;p36"/>
          <p:cNvPicPr preferRelativeResize="0"/>
          <p:nvPr/>
        </p:nvPicPr>
        <p:blipFill>
          <a:blip r:embed="rId21">
            <a:alphaModFix/>
          </a:blip>
          <a:stretch>
            <a:fillRect/>
          </a:stretch>
        </p:blipFill>
        <p:spPr>
          <a:xfrm>
            <a:off x="517076" y="307792"/>
            <a:ext cx="463203" cy="463222"/>
          </a:xfrm>
          <a:prstGeom prst="rect">
            <a:avLst/>
          </a:prstGeom>
          <a:noFill/>
          <a:ln>
            <a:noFill/>
          </a:ln>
        </p:spPr>
      </p:pic>
      <p:sp>
        <p:nvSpPr>
          <p:cNvPr id="457" name="Google Shape;457;p36"/>
          <p:cNvSpPr/>
          <p:nvPr/>
        </p:nvSpPr>
        <p:spPr>
          <a:xfrm>
            <a:off x="8070710" y="478088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397510" y="432621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36"/>
          <p:cNvPicPr preferRelativeResize="0"/>
          <p:nvPr/>
        </p:nvPicPr>
        <p:blipFill>
          <a:blip r:embed="rId3">
            <a:alphaModFix/>
          </a:blip>
          <a:stretch>
            <a:fillRect/>
          </a:stretch>
        </p:blipFill>
        <p:spPr>
          <a:xfrm rot="3916504">
            <a:off x="8157683" y="4106469"/>
            <a:ext cx="1444335" cy="761962"/>
          </a:xfrm>
          <a:prstGeom prst="rect">
            <a:avLst/>
          </a:prstGeom>
          <a:noFill/>
          <a:ln>
            <a:noFill/>
          </a:ln>
        </p:spPr>
      </p:pic>
      <p:sp>
        <p:nvSpPr>
          <p:cNvPr id="460" name="Google Shape;460;p36"/>
          <p:cNvSpPr/>
          <p:nvPr/>
        </p:nvSpPr>
        <p:spPr>
          <a:xfrm>
            <a:off x="649663" y="95307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8304413" y="46557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54"/>
          <p:cNvSpPr/>
          <p:nvPr/>
        </p:nvSpPr>
        <p:spPr>
          <a:xfrm>
            <a:off x="1475091" y="39578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4"/>
          <p:cNvSpPr/>
          <p:nvPr/>
        </p:nvSpPr>
        <p:spPr>
          <a:xfrm>
            <a:off x="8331888" y="13071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4"/>
          <p:cNvSpPr/>
          <p:nvPr/>
        </p:nvSpPr>
        <p:spPr>
          <a:xfrm>
            <a:off x="551854" y="9846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7502554" y="4604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5260591" y="2940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4472988" y="3836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0" name="Google Shape;920;p54"/>
          <p:cNvPicPr preferRelativeResize="0"/>
          <p:nvPr/>
        </p:nvPicPr>
        <p:blipFill>
          <a:blip r:embed="rId3">
            <a:alphaModFix/>
          </a:blip>
          <a:stretch>
            <a:fillRect/>
          </a:stretch>
        </p:blipFill>
        <p:spPr>
          <a:xfrm>
            <a:off x="1605575" y="539398"/>
            <a:ext cx="463200" cy="463200"/>
          </a:xfrm>
          <a:prstGeom prst="rect">
            <a:avLst/>
          </a:prstGeom>
          <a:noFill/>
          <a:ln>
            <a:noFill/>
          </a:ln>
        </p:spPr>
      </p:pic>
      <p:pic>
        <p:nvPicPr>
          <p:cNvPr id="921" name="Google Shape;921;p54"/>
          <p:cNvPicPr preferRelativeResize="0"/>
          <p:nvPr/>
        </p:nvPicPr>
        <p:blipFill>
          <a:blip r:embed="rId4">
            <a:alphaModFix/>
          </a:blip>
          <a:stretch>
            <a:fillRect/>
          </a:stretch>
        </p:blipFill>
        <p:spPr>
          <a:xfrm>
            <a:off x="8420981" y="3565433"/>
            <a:ext cx="469245" cy="469264"/>
          </a:xfrm>
          <a:prstGeom prst="rect">
            <a:avLst/>
          </a:prstGeom>
          <a:noFill/>
          <a:ln>
            <a:noFill/>
          </a:ln>
        </p:spPr>
      </p:pic>
      <p:pic>
        <p:nvPicPr>
          <p:cNvPr id="922" name="Google Shape;922;p54"/>
          <p:cNvPicPr preferRelativeResize="0"/>
          <p:nvPr/>
        </p:nvPicPr>
        <p:blipFill>
          <a:blip r:embed="rId5">
            <a:alphaModFix/>
          </a:blip>
          <a:stretch>
            <a:fillRect/>
          </a:stretch>
        </p:blipFill>
        <p:spPr>
          <a:xfrm>
            <a:off x="3337651" y="4372492"/>
            <a:ext cx="463203" cy="463222"/>
          </a:xfrm>
          <a:prstGeom prst="rect">
            <a:avLst/>
          </a:prstGeom>
          <a:noFill/>
          <a:ln>
            <a:noFill/>
          </a:ln>
        </p:spPr>
      </p:pic>
      <p:sp>
        <p:nvSpPr>
          <p:cNvPr id="923" name="Google Shape;923;p54"/>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a:t>
            </a:r>
            <a:r>
              <a:rPr lang="en"/>
              <a:t>WORDS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55"/>
          <p:cNvSpPr txBox="1"/>
          <p:nvPr>
            <p:ph idx="1" type="subTitle"/>
          </p:nvPr>
        </p:nvSpPr>
        <p:spPr>
          <a:xfrm>
            <a:off x="4849800" y="2447250"/>
            <a:ext cx="3410400" cy="8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grpSp>
        <p:nvGrpSpPr>
          <p:cNvPr id="929" name="Google Shape;929;p55"/>
          <p:cNvGrpSpPr/>
          <p:nvPr/>
        </p:nvGrpSpPr>
        <p:grpSpPr>
          <a:xfrm>
            <a:off x="883800" y="1184450"/>
            <a:ext cx="3410400" cy="2787550"/>
            <a:chOff x="935975" y="1184450"/>
            <a:chExt cx="3410400" cy="2787550"/>
          </a:xfrm>
        </p:grpSpPr>
        <p:sp>
          <p:nvSpPr>
            <p:cNvPr id="930" name="Google Shape;930;p55"/>
            <p:cNvSpPr/>
            <p:nvPr/>
          </p:nvSpPr>
          <p:spPr>
            <a:xfrm>
              <a:off x="2069451" y="3558858"/>
              <a:ext cx="1143193" cy="413142"/>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935975" y="1184450"/>
              <a:ext cx="3410400" cy="2372700"/>
            </a:xfrm>
            <a:prstGeom prst="roundRect">
              <a:avLst>
                <a:gd fmla="val 453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2" name="Google Shape;932;p55"/>
          <p:cNvPicPr preferRelativeResize="0"/>
          <p:nvPr/>
        </p:nvPicPr>
        <p:blipFill rotWithShape="1">
          <a:blip r:embed="rId3">
            <a:alphaModFix/>
          </a:blip>
          <a:srcRect b="0" l="0" r="0" t="0"/>
          <a:stretch/>
        </p:blipFill>
        <p:spPr>
          <a:xfrm>
            <a:off x="1002225" y="1400153"/>
            <a:ext cx="3173400" cy="1785000"/>
          </a:xfrm>
          <a:prstGeom prst="roundRect">
            <a:avLst>
              <a:gd fmla="val 4825" name="adj"/>
            </a:avLst>
          </a:prstGeom>
          <a:noFill/>
          <a:ln>
            <a:noFill/>
          </a:ln>
        </p:spPr>
      </p:pic>
      <p:sp>
        <p:nvSpPr>
          <p:cNvPr id="933" name="Google Shape;933;p55"/>
          <p:cNvSpPr/>
          <p:nvPr/>
        </p:nvSpPr>
        <p:spPr>
          <a:xfrm>
            <a:off x="1265666" y="44428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8331888" y="8823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1588179" y="3781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7502554" y="38040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5012941" y="11844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5137438" y="42092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9" name="Google Shape;939;p55"/>
          <p:cNvPicPr preferRelativeResize="0"/>
          <p:nvPr/>
        </p:nvPicPr>
        <p:blipFill>
          <a:blip r:embed="rId4">
            <a:alphaModFix/>
          </a:blip>
          <a:stretch>
            <a:fillRect/>
          </a:stretch>
        </p:blipFill>
        <p:spPr>
          <a:xfrm>
            <a:off x="6901475" y="700648"/>
            <a:ext cx="463200" cy="463200"/>
          </a:xfrm>
          <a:prstGeom prst="rect">
            <a:avLst/>
          </a:prstGeom>
          <a:noFill/>
          <a:ln>
            <a:noFill/>
          </a:ln>
        </p:spPr>
      </p:pic>
      <p:pic>
        <p:nvPicPr>
          <p:cNvPr id="940" name="Google Shape;940;p55"/>
          <p:cNvPicPr preferRelativeResize="0"/>
          <p:nvPr/>
        </p:nvPicPr>
        <p:blipFill>
          <a:blip r:embed="rId5">
            <a:alphaModFix/>
          </a:blip>
          <a:stretch>
            <a:fillRect/>
          </a:stretch>
        </p:blipFill>
        <p:spPr>
          <a:xfrm>
            <a:off x="611831" y="3804008"/>
            <a:ext cx="469245" cy="469264"/>
          </a:xfrm>
          <a:prstGeom prst="rect">
            <a:avLst/>
          </a:prstGeom>
          <a:noFill/>
          <a:ln>
            <a:noFill/>
          </a:ln>
        </p:spPr>
      </p:pic>
      <p:pic>
        <p:nvPicPr>
          <p:cNvPr id="941" name="Google Shape;941;p55"/>
          <p:cNvPicPr preferRelativeResize="0"/>
          <p:nvPr/>
        </p:nvPicPr>
        <p:blipFill>
          <a:blip r:embed="rId6">
            <a:alphaModFix/>
          </a:blip>
          <a:stretch>
            <a:fillRect/>
          </a:stretch>
        </p:blipFill>
        <p:spPr>
          <a:xfrm>
            <a:off x="5928451" y="4126504"/>
            <a:ext cx="463203" cy="463222"/>
          </a:xfrm>
          <a:prstGeom prst="rect">
            <a:avLst/>
          </a:prstGeom>
          <a:noFill/>
          <a:ln>
            <a:noFill/>
          </a:ln>
        </p:spPr>
      </p:pic>
      <p:sp>
        <p:nvSpPr>
          <p:cNvPr id="942" name="Google Shape;942;p55"/>
          <p:cNvSpPr txBox="1"/>
          <p:nvPr>
            <p:ph type="title"/>
          </p:nvPr>
        </p:nvSpPr>
        <p:spPr>
          <a:xfrm>
            <a:off x="4849800" y="1874550"/>
            <a:ext cx="341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SNEAK PEEK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56"/>
          <p:cNvSpPr/>
          <p:nvPr/>
        </p:nvSpPr>
        <p:spPr>
          <a:xfrm flipH="1">
            <a:off x="883200" y="2264567"/>
            <a:ext cx="82608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txBox="1"/>
          <p:nvPr>
            <p:ph idx="5" type="title"/>
          </p:nvPr>
        </p:nvSpPr>
        <p:spPr>
          <a:xfrm>
            <a:off x="6031146" y="2195801"/>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C</a:t>
            </a:r>
            <a:endParaRPr/>
          </a:p>
        </p:txBody>
      </p:sp>
      <p:sp>
        <p:nvSpPr>
          <p:cNvPr id="949" name="Google Shape;949;p56"/>
          <p:cNvSpPr txBox="1"/>
          <p:nvPr>
            <p:ph idx="6" type="subTitle"/>
          </p:nvPr>
        </p:nvSpPr>
        <p:spPr>
          <a:xfrm>
            <a:off x="6031150" y="2647301"/>
            <a:ext cx="2175300" cy="7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950" name="Google Shape;950;p56"/>
          <p:cNvSpPr txBox="1"/>
          <p:nvPr>
            <p:ph idx="2" type="title"/>
          </p:nvPr>
        </p:nvSpPr>
        <p:spPr>
          <a:xfrm>
            <a:off x="937700" y="2195801"/>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a:t>
            </a:r>
            <a:endParaRPr/>
          </a:p>
        </p:txBody>
      </p:sp>
      <p:sp>
        <p:nvSpPr>
          <p:cNvPr id="951" name="Google Shape;951;p56"/>
          <p:cNvSpPr txBox="1"/>
          <p:nvPr>
            <p:ph idx="1" type="subTitle"/>
          </p:nvPr>
        </p:nvSpPr>
        <p:spPr>
          <a:xfrm>
            <a:off x="937700" y="2647301"/>
            <a:ext cx="2175300" cy="7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a:t>
            </a:r>
            <a:r>
              <a:rPr lang="en"/>
              <a:t>cold </a:t>
            </a:r>
            <a:r>
              <a:rPr lang="en"/>
              <a:t>place. It’s full of iron oxide dust</a:t>
            </a:r>
            <a:endParaRPr/>
          </a:p>
        </p:txBody>
      </p:sp>
      <p:sp>
        <p:nvSpPr>
          <p:cNvPr id="952" name="Google Shape;952;p56"/>
          <p:cNvSpPr txBox="1"/>
          <p:nvPr>
            <p:ph idx="3" type="title"/>
          </p:nvPr>
        </p:nvSpPr>
        <p:spPr>
          <a:xfrm>
            <a:off x="3484419" y="2195801"/>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B</a:t>
            </a:r>
            <a:endParaRPr/>
          </a:p>
        </p:txBody>
      </p:sp>
      <p:sp>
        <p:nvSpPr>
          <p:cNvPr id="953" name="Google Shape;953;p56"/>
          <p:cNvSpPr txBox="1"/>
          <p:nvPr>
            <p:ph idx="4" type="subTitle"/>
          </p:nvPr>
        </p:nvSpPr>
        <p:spPr>
          <a:xfrm>
            <a:off x="3484425" y="2647301"/>
            <a:ext cx="2175300" cy="7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 and the smallest of them all</a:t>
            </a:r>
            <a:endParaRPr/>
          </a:p>
        </p:txBody>
      </p:sp>
      <p:sp>
        <p:nvSpPr>
          <p:cNvPr id="954" name="Google Shape;954;p56"/>
          <p:cNvSpPr txBox="1"/>
          <p:nvPr>
            <p:ph idx="7" type="title"/>
          </p:nvPr>
        </p:nvSpPr>
        <p:spPr>
          <a:xfrm>
            <a:off x="1502000" y="4140710"/>
            <a:ext cx="1046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80%</a:t>
            </a:r>
            <a:endParaRPr/>
          </a:p>
        </p:txBody>
      </p:sp>
      <p:sp>
        <p:nvSpPr>
          <p:cNvPr id="955" name="Google Shape;955;p56"/>
          <p:cNvSpPr txBox="1"/>
          <p:nvPr>
            <p:ph idx="8" type="title"/>
          </p:nvPr>
        </p:nvSpPr>
        <p:spPr>
          <a:xfrm>
            <a:off x="4046975" y="4140785"/>
            <a:ext cx="1046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956" name="Google Shape;956;p56"/>
          <p:cNvSpPr txBox="1"/>
          <p:nvPr>
            <p:ph idx="9" type="title"/>
          </p:nvPr>
        </p:nvSpPr>
        <p:spPr>
          <a:xfrm>
            <a:off x="6591950" y="4140785"/>
            <a:ext cx="1046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90%</a:t>
            </a:r>
            <a:endParaRPr/>
          </a:p>
        </p:txBody>
      </p:sp>
      <p:sp>
        <p:nvSpPr>
          <p:cNvPr id="957" name="Google Shape;957;p56"/>
          <p:cNvSpPr/>
          <p:nvPr/>
        </p:nvSpPr>
        <p:spPr>
          <a:xfrm>
            <a:off x="1093775" y="3508512"/>
            <a:ext cx="1695900" cy="5277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1093775" y="3508512"/>
            <a:ext cx="1325400" cy="527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a:off x="3724075" y="3508512"/>
            <a:ext cx="1695900" cy="5277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3724075" y="3508512"/>
            <a:ext cx="1046700" cy="527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6354325" y="3508512"/>
            <a:ext cx="1695900" cy="5277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6354325" y="3508512"/>
            <a:ext cx="1507200" cy="527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1631450" y="1407989"/>
            <a:ext cx="787800" cy="78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4178175" y="1407989"/>
            <a:ext cx="787800" cy="78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6724900" y="1407989"/>
            <a:ext cx="787800" cy="78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807116" y="44428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807129" y="5733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8430904" y="44428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368263" y="29420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8230938" y="9138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56"/>
          <p:cNvGrpSpPr/>
          <p:nvPr/>
        </p:nvGrpSpPr>
        <p:grpSpPr>
          <a:xfrm>
            <a:off x="1871786" y="1581009"/>
            <a:ext cx="307129" cy="441577"/>
            <a:chOff x="5270985" y="1748314"/>
            <a:chExt cx="346061" cy="497607"/>
          </a:xfrm>
        </p:grpSpPr>
        <p:sp>
          <p:nvSpPr>
            <p:cNvPr id="972" name="Google Shape;972;p56"/>
            <p:cNvSpPr/>
            <p:nvPr/>
          </p:nvSpPr>
          <p:spPr>
            <a:xfrm>
              <a:off x="5420538" y="1748314"/>
              <a:ext cx="46660" cy="93287"/>
            </a:xfrm>
            <a:custGeom>
              <a:rect b="b" l="l" r="r" t="t"/>
              <a:pathLst>
                <a:path extrusionOk="0" h="2855" w="1428">
                  <a:moveTo>
                    <a:pt x="0" y="0"/>
                  </a:moveTo>
                  <a:lnTo>
                    <a:pt x="0" y="2855"/>
                  </a:lnTo>
                  <a:lnTo>
                    <a:pt x="1428" y="2855"/>
                  </a:lnTo>
                  <a:lnTo>
                    <a:pt x="1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5344732" y="1748314"/>
              <a:ext cx="46693" cy="93287"/>
            </a:xfrm>
            <a:custGeom>
              <a:rect b="b" l="l" r="r" t="t"/>
              <a:pathLst>
                <a:path extrusionOk="0" h="2855" w="1429">
                  <a:moveTo>
                    <a:pt x="1" y="0"/>
                  </a:moveTo>
                  <a:lnTo>
                    <a:pt x="1" y="2855"/>
                  </a:lnTo>
                  <a:lnTo>
                    <a:pt x="1428" y="2855"/>
                  </a:lnTo>
                  <a:lnTo>
                    <a:pt x="1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5572118" y="1748314"/>
              <a:ext cx="44928" cy="93287"/>
            </a:xfrm>
            <a:custGeom>
              <a:rect b="b" l="l" r="r" t="t"/>
              <a:pathLst>
                <a:path extrusionOk="0" h="2855" w="1375">
                  <a:moveTo>
                    <a:pt x="0" y="0"/>
                  </a:moveTo>
                  <a:lnTo>
                    <a:pt x="0" y="2855"/>
                  </a:lnTo>
                  <a:lnTo>
                    <a:pt x="1374" y="2855"/>
                  </a:lnTo>
                  <a:lnTo>
                    <a:pt x="13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5270985" y="1748314"/>
              <a:ext cx="44634" cy="93287"/>
            </a:xfrm>
            <a:custGeom>
              <a:rect b="b" l="l" r="r" t="t"/>
              <a:pathLst>
                <a:path extrusionOk="0" h="2855" w="1366">
                  <a:moveTo>
                    <a:pt x="1" y="0"/>
                  </a:moveTo>
                  <a:lnTo>
                    <a:pt x="1" y="2855"/>
                  </a:lnTo>
                  <a:lnTo>
                    <a:pt x="1366" y="2855"/>
                  </a:lnTo>
                  <a:lnTo>
                    <a:pt x="13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5442104" y="1963119"/>
              <a:ext cx="155402" cy="167949"/>
            </a:xfrm>
            <a:custGeom>
              <a:rect b="b" l="l" r="r" t="t"/>
              <a:pathLst>
                <a:path extrusionOk="0" h="5140" w="4756">
                  <a:moveTo>
                    <a:pt x="0" y="1"/>
                  </a:moveTo>
                  <a:lnTo>
                    <a:pt x="0" y="5139"/>
                  </a:lnTo>
                  <a:lnTo>
                    <a:pt x="4755" y="5139"/>
                  </a:lnTo>
                  <a:lnTo>
                    <a:pt x="4755" y="3953"/>
                  </a:lnTo>
                  <a:lnTo>
                    <a:pt x="1811" y="3953"/>
                  </a:lnTo>
                  <a:lnTo>
                    <a:pt x="1811" y="3061"/>
                  </a:lnTo>
                  <a:lnTo>
                    <a:pt x="4755" y="3061"/>
                  </a:lnTo>
                  <a:lnTo>
                    <a:pt x="4755" y="2079"/>
                  </a:lnTo>
                  <a:lnTo>
                    <a:pt x="1811" y="2079"/>
                  </a:lnTo>
                  <a:lnTo>
                    <a:pt x="1811" y="1187"/>
                  </a:lnTo>
                  <a:lnTo>
                    <a:pt x="4755" y="1187"/>
                  </a:lnTo>
                  <a:lnTo>
                    <a:pt x="4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5496312" y="1748314"/>
              <a:ext cx="46693" cy="93287"/>
            </a:xfrm>
            <a:custGeom>
              <a:rect b="b" l="l" r="r" t="t"/>
              <a:pathLst>
                <a:path extrusionOk="0" h="2855" w="1429">
                  <a:moveTo>
                    <a:pt x="1" y="0"/>
                  </a:moveTo>
                  <a:lnTo>
                    <a:pt x="1" y="2855"/>
                  </a:lnTo>
                  <a:lnTo>
                    <a:pt x="1428" y="2855"/>
                  </a:lnTo>
                  <a:lnTo>
                    <a:pt x="1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5289348" y="1870714"/>
              <a:ext cx="308158" cy="375207"/>
            </a:xfrm>
            <a:custGeom>
              <a:rect b="b" l="l" r="r" t="t"/>
              <a:pathLst>
                <a:path extrusionOk="0" h="11483" w="9431">
                  <a:moveTo>
                    <a:pt x="1" y="1"/>
                  </a:moveTo>
                  <a:lnTo>
                    <a:pt x="1" y="11482"/>
                  </a:lnTo>
                  <a:lnTo>
                    <a:pt x="9430" y="11482"/>
                  </a:lnTo>
                  <a:lnTo>
                    <a:pt x="9430" y="8859"/>
                  </a:lnTo>
                  <a:lnTo>
                    <a:pt x="3783" y="8859"/>
                  </a:lnTo>
                  <a:lnTo>
                    <a:pt x="3783" y="1937"/>
                  </a:lnTo>
                  <a:lnTo>
                    <a:pt x="9430" y="1937"/>
                  </a:lnTo>
                  <a:lnTo>
                    <a:pt x="94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56"/>
          <p:cNvGrpSpPr/>
          <p:nvPr/>
        </p:nvGrpSpPr>
        <p:grpSpPr>
          <a:xfrm>
            <a:off x="7021245" y="1580955"/>
            <a:ext cx="188117" cy="441576"/>
            <a:chOff x="7081474" y="2927388"/>
            <a:chExt cx="211963" cy="497607"/>
          </a:xfrm>
        </p:grpSpPr>
        <p:sp>
          <p:nvSpPr>
            <p:cNvPr id="980" name="Google Shape;980;p56"/>
            <p:cNvSpPr/>
            <p:nvPr/>
          </p:nvSpPr>
          <p:spPr>
            <a:xfrm>
              <a:off x="7167181" y="3043122"/>
              <a:ext cx="41693" cy="72016"/>
            </a:xfrm>
            <a:custGeom>
              <a:rect b="b" l="l" r="r" t="t"/>
              <a:pathLst>
                <a:path extrusionOk="0" h="2204" w="1276">
                  <a:moveTo>
                    <a:pt x="0" y="0"/>
                  </a:moveTo>
                  <a:lnTo>
                    <a:pt x="0" y="2204"/>
                  </a:lnTo>
                  <a:lnTo>
                    <a:pt x="1276" y="2204"/>
                  </a:lnTo>
                  <a:lnTo>
                    <a:pt x="1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7237138" y="3043122"/>
              <a:ext cx="43752" cy="72016"/>
            </a:xfrm>
            <a:custGeom>
              <a:rect b="b" l="l" r="r" t="t"/>
              <a:pathLst>
                <a:path extrusionOk="0" h="2204" w="1339">
                  <a:moveTo>
                    <a:pt x="0" y="0"/>
                  </a:moveTo>
                  <a:lnTo>
                    <a:pt x="0" y="2204"/>
                  </a:lnTo>
                  <a:lnTo>
                    <a:pt x="1338" y="2204"/>
                  </a:lnTo>
                  <a:lnTo>
                    <a:pt x="13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7083794" y="3143957"/>
              <a:ext cx="208466" cy="66200"/>
            </a:xfrm>
            <a:custGeom>
              <a:rect b="b" l="l" r="r" t="t"/>
              <a:pathLst>
                <a:path extrusionOk="0" h="2026" w="6380">
                  <a:moveTo>
                    <a:pt x="1000" y="1"/>
                  </a:moveTo>
                  <a:lnTo>
                    <a:pt x="1000" y="590"/>
                  </a:lnTo>
                  <a:lnTo>
                    <a:pt x="607" y="964"/>
                  </a:lnTo>
                  <a:cubicBezTo>
                    <a:pt x="304" y="1250"/>
                    <a:pt x="90" y="1624"/>
                    <a:pt x="1" y="2026"/>
                  </a:cubicBezTo>
                  <a:lnTo>
                    <a:pt x="6379" y="2026"/>
                  </a:lnTo>
                  <a:cubicBezTo>
                    <a:pt x="6290" y="1624"/>
                    <a:pt x="6076" y="1250"/>
                    <a:pt x="5773" y="964"/>
                  </a:cubicBezTo>
                  <a:lnTo>
                    <a:pt x="5371" y="590"/>
                  </a:lnTo>
                  <a:lnTo>
                    <a:pt x="5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7094283" y="3043122"/>
              <a:ext cx="43785" cy="72016"/>
            </a:xfrm>
            <a:custGeom>
              <a:rect b="b" l="l" r="r" t="t"/>
              <a:pathLst>
                <a:path extrusionOk="0" h="2204" w="1340">
                  <a:moveTo>
                    <a:pt x="1" y="0"/>
                  </a:moveTo>
                  <a:lnTo>
                    <a:pt x="1" y="2204"/>
                  </a:lnTo>
                  <a:lnTo>
                    <a:pt x="1339" y="2204"/>
                  </a:lnTo>
                  <a:lnTo>
                    <a:pt x="13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7081474" y="3239303"/>
              <a:ext cx="211963" cy="185692"/>
            </a:xfrm>
            <a:custGeom>
              <a:rect b="b" l="l" r="r" t="t"/>
              <a:pathLst>
                <a:path extrusionOk="0" h="5683" w="6487">
                  <a:moveTo>
                    <a:pt x="4283" y="2025"/>
                  </a:moveTo>
                  <a:lnTo>
                    <a:pt x="4283" y="2917"/>
                  </a:lnTo>
                  <a:lnTo>
                    <a:pt x="2204" y="2917"/>
                  </a:lnTo>
                  <a:lnTo>
                    <a:pt x="2204" y="2025"/>
                  </a:lnTo>
                  <a:close/>
                  <a:moveTo>
                    <a:pt x="0" y="0"/>
                  </a:moveTo>
                  <a:lnTo>
                    <a:pt x="0" y="5683"/>
                  </a:lnTo>
                  <a:lnTo>
                    <a:pt x="6486" y="5683"/>
                  </a:lnTo>
                  <a:lnTo>
                    <a:pt x="64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7104216" y="2927388"/>
              <a:ext cx="166773" cy="86621"/>
            </a:xfrm>
            <a:custGeom>
              <a:rect b="b" l="l" r="r" t="t"/>
              <a:pathLst>
                <a:path extrusionOk="0" h="2651" w="5104">
                  <a:moveTo>
                    <a:pt x="1347" y="1"/>
                  </a:moveTo>
                  <a:lnTo>
                    <a:pt x="1285" y="366"/>
                  </a:lnTo>
                  <a:cubicBezTo>
                    <a:pt x="1285" y="384"/>
                    <a:pt x="999" y="1901"/>
                    <a:pt x="0" y="2650"/>
                  </a:cubicBezTo>
                  <a:lnTo>
                    <a:pt x="5103" y="2650"/>
                  </a:lnTo>
                  <a:cubicBezTo>
                    <a:pt x="4122" y="1901"/>
                    <a:pt x="3827" y="393"/>
                    <a:pt x="3827" y="366"/>
                  </a:cubicBezTo>
                  <a:lnTo>
                    <a:pt x="37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56"/>
          <p:cNvGrpSpPr/>
          <p:nvPr/>
        </p:nvGrpSpPr>
        <p:grpSpPr>
          <a:xfrm>
            <a:off x="4351633" y="1581082"/>
            <a:ext cx="440873" cy="441315"/>
            <a:chOff x="6939207" y="3517072"/>
            <a:chExt cx="496758" cy="497312"/>
          </a:xfrm>
        </p:grpSpPr>
        <p:sp>
          <p:nvSpPr>
            <p:cNvPr id="987" name="Google Shape;987;p56"/>
            <p:cNvSpPr/>
            <p:nvPr/>
          </p:nvSpPr>
          <p:spPr>
            <a:xfrm>
              <a:off x="6939207" y="3517072"/>
              <a:ext cx="298257" cy="190397"/>
            </a:xfrm>
            <a:custGeom>
              <a:rect b="b" l="l" r="r" t="t"/>
              <a:pathLst>
                <a:path extrusionOk="0" h="5827" w="9128">
                  <a:moveTo>
                    <a:pt x="2526" y="1"/>
                  </a:moveTo>
                  <a:lnTo>
                    <a:pt x="2526" y="2374"/>
                  </a:lnTo>
                  <a:lnTo>
                    <a:pt x="1571" y="2374"/>
                  </a:lnTo>
                  <a:cubicBezTo>
                    <a:pt x="706" y="2374"/>
                    <a:pt x="1" y="3078"/>
                    <a:pt x="1" y="3944"/>
                  </a:cubicBezTo>
                  <a:lnTo>
                    <a:pt x="1" y="5148"/>
                  </a:lnTo>
                  <a:cubicBezTo>
                    <a:pt x="1" y="5389"/>
                    <a:pt x="54" y="5621"/>
                    <a:pt x="153" y="5826"/>
                  </a:cubicBezTo>
                  <a:lnTo>
                    <a:pt x="8976" y="5826"/>
                  </a:lnTo>
                  <a:cubicBezTo>
                    <a:pt x="9074" y="5621"/>
                    <a:pt x="9127" y="5389"/>
                    <a:pt x="9127" y="5148"/>
                  </a:cubicBezTo>
                  <a:lnTo>
                    <a:pt x="9127" y="3953"/>
                  </a:lnTo>
                  <a:cubicBezTo>
                    <a:pt x="9127" y="3087"/>
                    <a:pt x="8431" y="2374"/>
                    <a:pt x="7566" y="2374"/>
                  </a:cubicBezTo>
                  <a:lnTo>
                    <a:pt x="6603" y="2374"/>
                  </a:lnTo>
                  <a:lnTo>
                    <a:pt x="6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6976228" y="3736582"/>
              <a:ext cx="225359" cy="136157"/>
            </a:xfrm>
            <a:custGeom>
              <a:rect b="b" l="l" r="r" t="t"/>
              <a:pathLst>
                <a:path extrusionOk="0" h="4167" w="6897">
                  <a:moveTo>
                    <a:pt x="1" y="0"/>
                  </a:moveTo>
                  <a:lnTo>
                    <a:pt x="1" y="4166"/>
                  </a:lnTo>
                  <a:lnTo>
                    <a:pt x="6897" y="4166"/>
                  </a:lnTo>
                  <a:lnTo>
                    <a:pt x="68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6939207" y="3901852"/>
              <a:ext cx="298257" cy="112533"/>
            </a:xfrm>
            <a:custGeom>
              <a:rect b="b" l="l" r="r" t="t"/>
              <a:pathLst>
                <a:path extrusionOk="0" h="3444" w="9128">
                  <a:moveTo>
                    <a:pt x="153" y="0"/>
                  </a:moveTo>
                  <a:cubicBezTo>
                    <a:pt x="54" y="206"/>
                    <a:pt x="1" y="438"/>
                    <a:pt x="1" y="678"/>
                  </a:cubicBezTo>
                  <a:lnTo>
                    <a:pt x="1" y="1874"/>
                  </a:lnTo>
                  <a:cubicBezTo>
                    <a:pt x="1" y="2748"/>
                    <a:pt x="706" y="3444"/>
                    <a:pt x="1571" y="3444"/>
                  </a:cubicBezTo>
                  <a:lnTo>
                    <a:pt x="7557" y="3444"/>
                  </a:lnTo>
                  <a:cubicBezTo>
                    <a:pt x="8431" y="3444"/>
                    <a:pt x="9127" y="2748"/>
                    <a:pt x="9127" y="1874"/>
                  </a:cubicBezTo>
                  <a:lnTo>
                    <a:pt x="9127" y="678"/>
                  </a:lnTo>
                  <a:cubicBezTo>
                    <a:pt x="9127" y="438"/>
                    <a:pt x="9074" y="206"/>
                    <a:pt x="89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7254325" y="3827810"/>
              <a:ext cx="181640" cy="44928"/>
            </a:xfrm>
            <a:custGeom>
              <a:rect b="b" l="l" r="r" t="t"/>
              <a:pathLst>
                <a:path extrusionOk="0" h="1375" w="5559">
                  <a:moveTo>
                    <a:pt x="1" y="1"/>
                  </a:moveTo>
                  <a:lnTo>
                    <a:pt x="170" y="1374"/>
                  </a:lnTo>
                  <a:lnTo>
                    <a:pt x="5389" y="1374"/>
                  </a:lnTo>
                  <a:lnTo>
                    <a:pt x="55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7262200" y="3901852"/>
              <a:ext cx="165597" cy="112533"/>
            </a:xfrm>
            <a:custGeom>
              <a:rect b="b" l="l" r="r" t="t"/>
              <a:pathLst>
                <a:path extrusionOk="0" h="3444" w="5068">
                  <a:moveTo>
                    <a:pt x="0" y="0"/>
                  </a:moveTo>
                  <a:lnTo>
                    <a:pt x="420" y="3444"/>
                  </a:lnTo>
                  <a:lnTo>
                    <a:pt x="4648" y="3444"/>
                  </a:lnTo>
                  <a:lnTo>
                    <a:pt x="50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56"/>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STAGES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57"/>
          <p:cNvSpPr txBox="1"/>
          <p:nvPr/>
        </p:nvSpPr>
        <p:spPr>
          <a:xfrm flipH="1">
            <a:off x="4817900" y="1532720"/>
            <a:ext cx="19860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Despite being red, Mars is a cold place</a:t>
            </a:r>
            <a:endParaRPr>
              <a:solidFill>
                <a:schemeClr val="lt1"/>
              </a:solidFill>
              <a:latin typeface="Lato"/>
              <a:ea typeface="Lato"/>
              <a:cs typeface="Lato"/>
              <a:sym typeface="Lato"/>
            </a:endParaRPr>
          </a:p>
        </p:txBody>
      </p:sp>
      <p:sp>
        <p:nvSpPr>
          <p:cNvPr id="998" name="Google Shape;998;p57"/>
          <p:cNvSpPr txBox="1"/>
          <p:nvPr/>
        </p:nvSpPr>
        <p:spPr>
          <a:xfrm>
            <a:off x="6056800" y="3917830"/>
            <a:ext cx="19860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Neptune is the farthest planet from the Sun</a:t>
            </a:r>
            <a:endParaRPr>
              <a:solidFill>
                <a:schemeClr val="lt1"/>
              </a:solidFill>
              <a:latin typeface="Lato"/>
              <a:ea typeface="Lato"/>
              <a:cs typeface="Lato"/>
              <a:sym typeface="Lato"/>
            </a:endParaRPr>
          </a:p>
        </p:txBody>
      </p:sp>
      <p:sp>
        <p:nvSpPr>
          <p:cNvPr id="999" name="Google Shape;999;p57"/>
          <p:cNvSpPr txBox="1"/>
          <p:nvPr/>
        </p:nvSpPr>
        <p:spPr>
          <a:xfrm flipH="1">
            <a:off x="5063150" y="2043265"/>
            <a:ext cx="14955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Barlow"/>
                <a:ea typeface="Barlow"/>
                <a:cs typeface="Barlow"/>
                <a:sym typeface="Barlow"/>
              </a:rPr>
              <a:t>9 months</a:t>
            </a:r>
            <a:endParaRPr b="1" sz="2000">
              <a:solidFill>
                <a:schemeClr val="lt1"/>
              </a:solidFill>
              <a:latin typeface="Barlow"/>
              <a:ea typeface="Barlow"/>
              <a:cs typeface="Barlow"/>
              <a:sym typeface="Barlow"/>
            </a:endParaRPr>
          </a:p>
        </p:txBody>
      </p:sp>
      <p:sp>
        <p:nvSpPr>
          <p:cNvPr id="1000" name="Google Shape;1000;p57"/>
          <p:cNvSpPr txBox="1"/>
          <p:nvPr/>
        </p:nvSpPr>
        <p:spPr>
          <a:xfrm>
            <a:off x="6302050" y="3532375"/>
            <a:ext cx="14955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Barlow"/>
                <a:ea typeface="Barlow"/>
                <a:cs typeface="Barlow"/>
                <a:sym typeface="Barlow"/>
              </a:rPr>
              <a:t>12 months</a:t>
            </a:r>
            <a:endParaRPr b="1" sz="2000">
              <a:solidFill>
                <a:schemeClr val="lt1"/>
              </a:solidFill>
              <a:latin typeface="Barlow"/>
              <a:ea typeface="Barlow"/>
              <a:cs typeface="Barlow"/>
              <a:sym typeface="Barlow"/>
            </a:endParaRPr>
          </a:p>
        </p:txBody>
      </p:sp>
      <p:sp>
        <p:nvSpPr>
          <p:cNvPr id="1001" name="Google Shape;1001;p57"/>
          <p:cNvSpPr txBox="1"/>
          <p:nvPr/>
        </p:nvSpPr>
        <p:spPr>
          <a:xfrm flipH="1">
            <a:off x="2585350" y="2043246"/>
            <a:ext cx="14955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Barlow"/>
                <a:ea typeface="Barlow"/>
                <a:cs typeface="Barlow"/>
                <a:sym typeface="Barlow"/>
              </a:rPr>
              <a:t>3 months</a:t>
            </a:r>
            <a:endParaRPr b="1" sz="2000">
              <a:solidFill>
                <a:schemeClr val="lt1"/>
              </a:solidFill>
              <a:latin typeface="Barlow"/>
              <a:ea typeface="Barlow"/>
              <a:cs typeface="Barlow"/>
              <a:sym typeface="Barlow"/>
            </a:endParaRPr>
          </a:p>
        </p:txBody>
      </p:sp>
      <p:sp>
        <p:nvSpPr>
          <p:cNvPr id="1002" name="Google Shape;1002;p57"/>
          <p:cNvSpPr txBox="1"/>
          <p:nvPr/>
        </p:nvSpPr>
        <p:spPr>
          <a:xfrm flipH="1">
            <a:off x="2340100" y="1532695"/>
            <a:ext cx="19860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Venus is the second planet from the Sun</a:t>
            </a:r>
            <a:endParaRPr>
              <a:solidFill>
                <a:schemeClr val="lt1"/>
              </a:solidFill>
              <a:latin typeface="Lato"/>
              <a:ea typeface="Lato"/>
              <a:cs typeface="Lato"/>
              <a:sym typeface="Lato"/>
            </a:endParaRPr>
          </a:p>
        </p:txBody>
      </p:sp>
      <p:sp>
        <p:nvSpPr>
          <p:cNvPr id="1003" name="Google Shape;1003;p57"/>
          <p:cNvSpPr txBox="1"/>
          <p:nvPr/>
        </p:nvSpPr>
        <p:spPr>
          <a:xfrm>
            <a:off x="1346450" y="3532375"/>
            <a:ext cx="14955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Barlow"/>
                <a:ea typeface="Barlow"/>
                <a:cs typeface="Barlow"/>
                <a:sym typeface="Barlow"/>
              </a:rPr>
              <a:t>1 month</a:t>
            </a:r>
            <a:endParaRPr b="1" sz="2000">
              <a:solidFill>
                <a:schemeClr val="lt1"/>
              </a:solidFill>
              <a:latin typeface="Barlow"/>
              <a:ea typeface="Barlow"/>
              <a:cs typeface="Barlow"/>
              <a:sym typeface="Barlow"/>
            </a:endParaRPr>
          </a:p>
        </p:txBody>
      </p:sp>
      <p:sp>
        <p:nvSpPr>
          <p:cNvPr id="1004" name="Google Shape;1004;p57"/>
          <p:cNvSpPr txBox="1"/>
          <p:nvPr/>
        </p:nvSpPr>
        <p:spPr>
          <a:xfrm>
            <a:off x="1101200" y="3917830"/>
            <a:ext cx="19860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Jupiter is the biggest planet of them all</a:t>
            </a:r>
            <a:endParaRPr>
              <a:solidFill>
                <a:schemeClr val="lt1"/>
              </a:solidFill>
              <a:latin typeface="Lato"/>
              <a:ea typeface="Lato"/>
              <a:cs typeface="Lato"/>
              <a:sym typeface="Lato"/>
            </a:endParaRPr>
          </a:p>
        </p:txBody>
      </p:sp>
      <p:sp>
        <p:nvSpPr>
          <p:cNvPr id="1005" name="Google Shape;1005;p57"/>
          <p:cNvSpPr txBox="1"/>
          <p:nvPr/>
        </p:nvSpPr>
        <p:spPr>
          <a:xfrm>
            <a:off x="3824250" y="3532375"/>
            <a:ext cx="14955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Barlow"/>
                <a:ea typeface="Barlow"/>
                <a:cs typeface="Barlow"/>
                <a:sym typeface="Barlow"/>
              </a:rPr>
              <a:t>6 months</a:t>
            </a:r>
            <a:endParaRPr b="1" sz="2000">
              <a:solidFill>
                <a:schemeClr val="lt1"/>
              </a:solidFill>
              <a:latin typeface="Barlow"/>
              <a:ea typeface="Barlow"/>
              <a:cs typeface="Barlow"/>
              <a:sym typeface="Barlow"/>
            </a:endParaRPr>
          </a:p>
        </p:txBody>
      </p:sp>
      <p:sp>
        <p:nvSpPr>
          <p:cNvPr id="1006" name="Google Shape;1006;p57"/>
          <p:cNvSpPr txBox="1"/>
          <p:nvPr/>
        </p:nvSpPr>
        <p:spPr>
          <a:xfrm>
            <a:off x="3578999" y="3917830"/>
            <a:ext cx="19860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Saturn is composed of hydrogen and helium</a:t>
            </a:r>
            <a:endParaRPr>
              <a:solidFill>
                <a:schemeClr val="lt1"/>
              </a:solidFill>
              <a:latin typeface="Lato"/>
              <a:ea typeface="Lato"/>
              <a:cs typeface="Lato"/>
              <a:sym typeface="Lato"/>
            </a:endParaRPr>
          </a:p>
        </p:txBody>
      </p:sp>
      <p:cxnSp>
        <p:nvCxnSpPr>
          <p:cNvPr id="1007" name="Google Shape;1007;p57"/>
          <p:cNvCxnSpPr>
            <a:stCxn id="1008" idx="3"/>
            <a:endCxn id="1009" idx="1"/>
          </p:cNvCxnSpPr>
          <p:nvPr/>
        </p:nvCxnSpPr>
        <p:spPr>
          <a:xfrm>
            <a:off x="2414800" y="3047256"/>
            <a:ext cx="597900" cy="0"/>
          </a:xfrm>
          <a:prstGeom prst="straightConnector1">
            <a:avLst/>
          </a:prstGeom>
          <a:noFill/>
          <a:ln cap="flat" cmpd="sng" w="9525">
            <a:solidFill>
              <a:schemeClr val="lt1"/>
            </a:solidFill>
            <a:prstDash val="solid"/>
            <a:round/>
            <a:headEnd len="med" w="med" type="none"/>
            <a:tailEnd len="med" w="med" type="none"/>
          </a:ln>
        </p:spPr>
      </p:cxnSp>
      <p:cxnSp>
        <p:nvCxnSpPr>
          <p:cNvPr id="1010" name="Google Shape;1010;p57"/>
          <p:cNvCxnSpPr>
            <a:stCxn id="1009" idx="3"/>
            <a:endCxn id="1011" idx="1"/>
          </p:cNvCxnSpPr>
          <p:nvPr/>
        </p:nvCxnSpPr>
        <p:spPr>
          <a:xfrm>
            <a:off x="3653688" y="3047256"/>
            <a:ext cx="597900" cy="0"/>
          </a:xfrm>
          <a:prstGeom prst="straightConnector1">
            <a:avLst/>
          </a:prstGeom>
          <a:noFill/>
          <a:ln cap="flat" cmpd="sng" w="9525">
            <a:solidFill>
              <a:schemeClr val="lt1"/>
            </a:solidFill>
            <a:prstDash val="solid"/>
            <a:round/>
            <a:headEnd len="med" w="med" type="none"/>
            <a:tailEnd len="med" w="med" type="none"/>
          </a:ln>
        </p:spPr>
      </p:cxnSp>
      <p:cxnSp>
        <p:nvCxnSpPr>
          <p:cNvPr id="1012" name="Google Shape;1012;p57"/>
          <p:cNvCxnSpPr>
            <a:stCxn id="1011" idx="3"/>
            <a:endCxn id="1013" idx="1"/>
          </p:cNvCxnSpPr>
          <p:nvPr/>
        </p:nvCxnSpPr>
        <p:spPr>
          <a:xfrm>
            <a:off x="4892575" y="3047256"/>
            <a:ext cx="597900" cy="0"/>
          </a:xfrm>
          <a:prstGeom prst="straightConnector1">
            <a:avLst/>
          </a:prstGeom>
          <a:noFill/>
          <a:ln cap="flat" cmpd="sng" w="9525">
            <a:solidFill>
              <a:schemeClr val="lt1"/>
            </a:solidFill>
            <a:prstDash val="solid"/>
            <a:round/>
            <a:headEnd len="med" w="med" type="none"/>
            <a:tailEnd len="med" w="med" type="none"/>
          </a:ln>
        </p:spPr>
      </p:cxnSp>
      <p:cxnSp>
        <p:nvCxnSpPr>
          <p:cNvPr id="1014" name="Google Shape;1014;p57"/>
          <p:cNvCxnSpPr>
            <a:stCxn id="1013" idx="3"/>
            <a:endCxn id="1015" idx="1"/>
          </p:cNvCxnSpPr>
          <p:nvPr/>
        </p:nvCxnSpPr>
        <p:spPr>
          <a:xfrm>
            <a:off x="6131463" y="3047256"/>
            <a:ext cx="597900" cy="0"/>
          </a:xfrm>
          <a:prstGeom prst="straightConnector1">
            <a:avLst/>
          </a:prstGeom>
          <a:noFill/>
          <a:ln cap="flat" cmpd="sng" w="9525">
            <a:solidFill>
              <a:schemeClr val="lt1"/>
            </a:solidFill>
            <a:prstDash val="solid"/>
            <a:round/>
            <a:headEnd len="med" w="med" type="none"/>
            <a:tailEnd len="med" w="med" type="none"/>
          </a:ln>
        </p:spPr>
      </p:cxnSp>
      <p:cxnSp>
        <p:nvCxnSpPr>
          <p:cNvPr id="1016" name="Google Shape;1016;p57"/>
          <p:cNvCxnSpPr>
            <a:stCxn id="1008" idx="2"/>
            <a:endCxn id="1003" idx="0"/>
          </p:cNvCxnSpPr>
          <p:nvPr/>
        </p:nvCxnSpPr>
        <p:spPr>
          <a:xfrm>
            <a:off x="2094250" y="3367806"/>
            <a:ext cx="0" cy="164700"/>
          </a:xfrm>
          <a:prstGeom prst="straightConnector1">
            <a:avLst/>
          </a:prstGeom>
          <a:noFill/>
          <a:ln cap="flat" cmpd="sng" w="9525">
            <a:solidFill>
              <a:schemeClr val="lt1"/>
            </a:solidFill>
            <a:prstDash val="solid"/>
            <a:round/>
            <a:headEnd len="med" w="med" type="none"/>
            <a:tailEnd len="med" w="med" type="none"/>
          </a:ln>
        </p:spPr>
      </p:cxnSp>
      <p:cxnSp>
        <p:nvCxnSpPr>
          <p:cNvPr id="1017" name="Google Shape;1017;p57"/>
          <p:cNvCxnSpPr>
            <a:stCxn id="1009" idx="0"/>
            <a:endCxn id="1001" idx="2"/>
          </p:cNvCxnSpPr>
          <p:nvPr/>
        </p:nvCxnSpPr>
        <p:spPr>
          <a:xfrm rot="10800000">
            <a:off x="3333138" y="2519106"/>
            <a:ext cx="0" cy="207600"/>
          </a:xfrm>
          <a:prstGeom prst="straightConnector1">
            <a:avLst/>
          </a:prstGeom>
          <a:noFill/>
          <a:ln cap="flat" cmpd="sng" w="9525">
            <a:solidFill>
              <a:schemeClr val="lt1"/>
            </a:solidFill>
            <a:prstDash val="solid"/>
            <a:round/>
            <a:headEnd len="med" w="med" type="none"/>
            <a:tailEnd len="med" w="med" type="none"/>
          </a:ln>
        </p:spPr>
      </p:cxnSp>
      <p:cxnSp>
        <p:nvCxnSpPr>
          <p:cNvPr id="1018" name="Google Shape;1018;p57"/>
          <p:cNvCxnSpPr>
            <a:stCxn id="1011" idx="2"/>
            <a:endCxn id="1005" idx="0"/>
          </p:cNvCxnSpPr>
          <p:nvPr/>
        </p:nvCxnSpPr>
        <p:spPr>
          <a:xfrm>
            <a:off x="4572025" y="3367806"/>
            <a:ext cx="0" cy="164700"/>
          </a:xfrm>
          <a:prstGeom prst="straightConnector1">
            <a:avLst/>
          </a:prstGeom>
          <a:noFill/>
          <a:ln cap="flat" cmpd="sng" w="9525">
            <a:solidFill>
              <a:schemeClr val="lt1"/>
            </a:solidFill>
            <a:prstDash val="solid"/>
            <a:round/>
            <a:headEnd len="med" w="med" type="none"/>
            <a:tailEnd len="med" w="med" type="none"/>
          </a:ln>
        </p:spPr>
      </p:cxnSp>
      <p:cxnSp>
        <p:nvCxnSpPr>
          <p:cNvPr id="1019" name="Google Shape;1019;p57"/>
          <p:cNvCxnSpPr>
            <a:stCxn id="1013" idx="0"/>
            <a:endCxn id="999" idx="2"/>
          </p:cNvCxnSpPr>
          <p:nvPr/>
        </p:nvCxnSpPr>
        <p:spPr>
          <a:xfrm rot="10800000">
            <a:off x="5810913" y="2519106"/>
            <a:ext cx="0" cy="207600"/>
          </a:xfrm>
          <a:prstGeom prst="straightConnector1">
            <a:avLst/>
          </a:prstGeom>
          <a:noFill/>
          <a:ln cap="flat" cmpd="sng" w="9525">
            <a:solidFill>
              <a:schemeClr val="lt1"/>
            </a:solidFill>
            <a:prstDash val="solid"/>
            <a:round/>
            <a:headEnd len="med" w="med" type="none"/>
            <a:tailEnd len="med" w="med" type="none"/>
          </a:ln>
        </p:spPr>
      </p:cxnSp>
      <p:cxnSp>
        <p:nvCxnSpPr>
          <p:cNvPr id="1020" name="Google Shape;1020;p57"/>
          <p:cNvCxnSpPr>
            <a:stCxn id="1000" idx="0"/>
            <a:endCxn id="1015" idx="2"/>
          </p:cNvCxnSpPr>
          <p:nvPr/>
        </p:nvCxnSpPr>
        <p:spPr>
          <a:xfrm rot="10800000">
            <a:off x="7049800" y="3367675"/>
            <a:ext cx="0" cy="164700"/>
          </a:xfrm>
          <a:prstGeom prst="straightConnector1">
            <a:avLst/>
          </a:prstGeom>
          <a:noFill/>
          <a:ln cap="flat" cmpd="sng" w="9525">
            <a:solidFill>
              <a:schemeClr val="lt1"/>
            </a:solidFill>
            <a:prstDash val="solid"/>
            <a:round/>
            <a:headEnd len="med" w="med" type="none"/>
            <a:tailEnd len="med" w="med" type="none"/>
          </a:ln>
        </p:spPr>
      </p:cxnSp>
      <p:sp>
        <p:nvSpPr>
          <p:cNvPr id="1008" name="Google Shape;1008;p57"/>
          <p:cNvSpPr/>
          <p:nvPr/>
        </p:nvSpPr>
        <p:spPr>
          <a:xfrm>
            <a:off x="1773700" y="2726706"/>
            <a:ext cx="641100" cy="64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3012588" y="2726706"/>
            <a:ext cx="641100" cy="64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7"/>
          <p:cNvSpPr/>
          <p:nvPr/>
        </p:nvSpPr>
        <p:spPr>
          <a:xfrm>
            <a:off x="4251475" y="2726706"/>
            <a:ext cx="641100" cy="64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5490363" y="2726706"/>
            <a:ext cx="641100" cy="64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6729250" y="2726706"/>
            <a:ext cx="641100" cy="64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551841" y="36090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7599538" y="7266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332104" y="19187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7797554" y="47032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8023041" y="20085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4326088" y="47653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110118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8" name="Google Shape;1028;p57"/>
          <p:cNvPicPr preferRelativeResize="0"/>
          <p:nvPr/>
        </p:nvPicPr>
        <p:blipFill>
          <a:blip r:embed="rId3">
            <a:alphaModFix/>
          </a:blip>
          <a:stretch>
            <a:fillRect/>
          </a:stretch>
        </p:blipFill>
        <p:spPr>
          <a:xfrm>
            <a:off x="6818200" y="263398"/>
            <a:ext cx="463200" cy="463200"/>
          </a:xfrm>
          <a:prstGeom prst="rect">
            <a:avLst/>
          </a:prstGeom>
          <a:noFill/>
          <a:ln>
            <a:noFill/>
          </a:ln>
        </p:spPr>
      </p:pic>
      <p:pic>
        <p:nvPicPr>
          <p:cNvPr id="1029" name="Google Shape;1029;p57"/>
          <p:cNvPicPr preferRelativeResize="0"/>
          <p:nvPr/>
        </p:nvPicPr>
        <p:blipFill>
          <a:blip r:embed="rId4">
            <a:alphaModFix/>
          </a:blip>
          <a:stretch>
            <a:fillRect/>
          </a:stretch>
        </p:blipFill>
        <p:spPr>
          <a:xfrm>
            <a:off x="874356" y="1311946"/>
            <a:ext cx="469245" cy="469264"/>
          </a:xfrm>
          <a:prstGeom prst="rect">
            <a:avLst/>
          </a:prstGeom>
          <a:noFill/>
          <a:ln>
            <a:noFill/>
          </a:ln>
        </p:spPr>
      </p:pic>
      <p:pic>
        <p:nvPicPr>
          <p:cNvPr id="1030" name="Google Shape;1030;p57"/>
          <p:cNvPicPr preferRelativeResize="0"/>
          <p:nvPr/>
        </p:nvPicPr>
        <p:blipFill>
          <a:blip r:embed="rId5">
            <a:alphaModFix/>
          </a:blip>
          <a:stretch>
            <a:fillRect/>
          </a:stretch>
        </p:blipFill>
        <p:spPr>
          <a:xfrm>
            <a:off x="8424001" y="2545867"/>
            <a:ext cx="463203" cy="463222"/>
          </a:xfrm>
          <a:prstGeom prst="rect">
            <a:avLst/>
          </a:prstGeom>
          <a:noFill/>
          <a:ln>
            <a:noFill/>
          </a:ln>
        </p:spPr>
      </p:pic>
      <p:grpSp>
        <p:nvGrpSpPr>
          <p:cNvPr id="1031" name="Google Shape;1031;p57"/>
          <p:cNvGrpSpPr/>
          <p:nvPr/>
        </p:nvGrpSpPr>
        <p:grpSpPr>
          <a:xfrm>
            <a:off x="5678374" y="2863217"/>
            <a:ext cx="265202" cy="368078"/>
            <a:chOff x="2939917" y="2927355"/>
            <a:chExt cx="358575" cy="497672"/>
          </a:xfrm>
        </p:grpSpPr>
        <p:sp>
          <p:nvSpPr>
            <p:cNvPr id="1032" name="Google Shape;1032;p57"/>
            <p:cNvSpPr/>
            <p:nvPr/>
          </p:nvSpPr>
          <p:spPr>
            <a:xfrm>
              <a:off x="3116558" y="3085665"/>
              <a:ext cx="181934" cy="181934"/>
            </a:xfrm>
            <a:custGeom>
              <a:rect b="b" l="l" r="r" t="t"/>
              <a:pathLst>
                <a:path extrusionOk="0" h="5568" w="5568">
                  <a:moveTo>
                    <a:pt x="3274" y="1044"/>
                  </a:moveTo>
                  <a:lnTo>
                    <a:pt x="3274" y="2329"/>
                  </a:lnTo>
                  <a:lnTo>
                    <a:pt x="4550" y="2329"/>
                  </a:lnTo>
                  <a:lnTo>
                    <a:pt x="4550" y="3221"/>
                  </a:lnTo>
                  <a:lnTo>
                    <a:pt x="3274" y="3221"/>
                  </a:lnTo>
                  <a:lnTo>
                    <a:pt x="3274" y="4497"/>
                  </a:lnTo>
                  <a:lnTo>
                    <a:pt x="2382" y="4497"/>
                  </a:lnTo>
                  <a:lnTo>
                    <a:pt x="2382" y="3221"/>
                  </a:lnTo>
                  <a:lnTo>
                    <a:pt x="1107" y="3221"/>
                  </a:lnTo>
                  <a:lnTo>
                    <a:pt x="1107" y="2329"/>
                  </a:lnTo>
                  <a:lnTo>
                    <a:pt x="2382" y="2329"/>
                  </a:lnTo>
                  <a:lnTo>
                    <a:pt x="2382" y="1044"/>
                  </a:lnTo>
                  <a:close/>
                  <a:moveTo>
                    <a:pt x="2784" y="1"/>
                  </a:moveTo>
                  <a:cubicBezTo>
                    <a:pt x="1249" y="1"/>
                    <a:pt x="0" y="1250"/>
                    <a:pt x="0" y="2784"/>
                  </a:cubicBezTo>
                  <a:cubicBezTo>
                    <a:pt x="0" y="4318"/>
                    <a:pt x="1249" y="5567"/>
                    <a:pt x="2784" y="5567"/>
                  </a:cubicBezTo>
                  <a:cubicBezTo>
                    <a:pt x="4318" y="5567"/>
                    <a:pt x="5567" y="4318"/>
                    <a:pt x="5567" y="2784"/>
                  </a:cubicBezTo>
                  <a:cubicBezTo>
                    <a:pt x="5567" y="1250"/>
                    <a:pt x="4318" y="1"/>
                    <a:pt x="27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
            <p:cNvSpPr/>
            <p:nvPr/>
          </p:nvSpPr>
          <p:spPr>
            <a:xfrm>
              <a:off x="2939917" y="2927355"/>
              <a:ext cx="272575" cy="234443"/>
            </a:xfrm>
            <a:custGeom>
              <a:rect b="b" l="l" r="r" t="t"/>
              <a:pathLst>
                <a:path extrusionOk="0" h="7175" w="8342">
                  <a:moveTo>
                    <a:pt x="4168" y="0"/>
                  </a:moveTo>
                  <a:cubicBezTo>
                    <a:pt x="4135" y="0"/>
                    <a:pt x="4102" y="1"/>
                    <a:pt x="4068" y="2"/>
                  </a:cubicBezTo>
                  <a:cubicBezTo>
                    <a:pt x="1793" y="64"/>
                    <a:pt x="0" y="1946"/>
                    <a:pt x="0" y="4221"/>
                  </a:cubicBezTo>
                  <a:lnTo>
                    <a:pt x="0" y="7174"/>
                  </a:lnTo>
                  <a:lnTo>
                    <a:pt x="4532" y="7174"/>
                  </a:lnTo>
                  <a:cubicBezTo>
                    <a:pt x="4755" y="5354"/>
                    <a:pt x="6307" y="3945"/>
                    <a:pt x="8181" y="3945"/>
                  </a:cubicBezTo>
                  <a:lnTo>
                    <a:pt x="8341" y="3945"/>
                  </a:lnTo>
                  <a:cubicBezTo>
                    <a:pt x="8218" y="1747"/>
                    <a:pt x="6389" y="0"/>
                    <a:pt x="4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p:nvPr/>
          </p:nvSpPr>
          <p:spPr>
            <a:xfrm>
              <a:off x="2939917" y="3190911"/>
              <a:ext cx="272575" cy="234116"/>
            </a:xfrm>
            <a:custGeom>
              <a:rect b="b" l="l" r="r" t="t"/>
              <a:pathLst>
                <a:path extrusionOk="0" h="7165" w="8342">
                  <a:moveTo>
                    <a:pt x="0" y="0"/>
                  </a:moveTo>
                  <a:lnTo>
                    <a:pt x="0" y="2944"/>
                  </a:lnTo>
                  <a:cubicBezTo>
                    <a:pt x="0" y="5210"/>
                    <a:pt x="1793" y="7101"/>
                    <a:pt x="4068" y="7164"/>
                  </a:cubicBezTo>
                  <a:cubicBezTo>
                    <a:pt x="4102" y="7164"/>
                    <a:pt x="4135" y="7165"/>
                    <a:pt x="4168" y="7165"/>
                  </a:cubicBezTo>
                  <a:cubicBezTo>
                    <a:pt x="6389" y="7165"/>
                    <a:pt x="8218" y="5418"/>
                    <a:pt x="8341" y="3221"/>
                  </a:cubicBezTo>
                  <a:lnTo>
                    <a:pt x="8181" y="3221"/>
                  </a:lnTo>
                  <a:cubicBezTo>
                    <a:pt x="6307" y="3221"/>
                    <a:pt x="4755" y="1811"/>
                    <a:pt x="4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57"/>
          <p:cNvGrpSpPr/>
          <p:nvPr/>
        </p:nvGrpSpPr>
        <p:grpSpPr>
          <a:xfrm>
            <a:off x="6865786" y="2876472"/>
            <a:ext cx="368031" cy="341568"/>
            <a:chOff x="3451477" y="2945392"/>
            <a:chExt cx="497608" cy="461828"/>
          </a:xfrm>
        </p:grpSpPr>
        <p:sp>
          <p:nvSpPr>
            <p:cNvPr id="1036" name="Google Shape;1036;p57"/>
            <p:cNvSpPr/>
            <p:nvPr/>
          </p:nvSpPr>
          <p:spPr>
            <a:xfrm>
              <a:off x="3451477" y="3152420"/>
              <a:ext cx="497608" cy="48718"/>
            </a:xfrm>
            <a:custGeom>
              <a:rect b="b" l="l" r="r" t="t"/>
              <a:pathLst>
                <a:path extrusionOk="0" h="1491" w="15229">
                  <a:moveTo>
                    <a:pt x="1" y="1"/>
                  </a:moveTo>
                  <a:lnTo>
                    <a:pt x="1" y="1490"/>
                  </a:lnTo>
                  <a:lnTo>
                    <a:pt x="15229" y="1490"/>
                  </a:lnTo>
                  <a:lnTo>
                    <a:pt x="15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3604233" y="2945392"/>
              <a:ext cx="190365" cy="177915"/>
            </a:xfrm>
            <a:custGeom>
              <a:rect b="b" l="l" r="r" t="t"/>
              <a:pathLst>
                <a:path extrusionOk="0" h="5445" w="5826">
                  <a:moveTo>
                    <a:pt x="2974" y="0"/>
                  </a:moveTo>
                  <a:cubicBezTo>
                    <a:pt x="2000" y="0"/>
                    <a:pt x="1214" y="792"/>
                    <a:pt x="1214" y="1760"/>
                  </a:cubicBezTo>
                  <a:cubicBezTo>
                    <a:pt x="1214" y="2224"/>
                    <a:pt x="1392" y="2634"/>
                    <a:pt x="1677" y="2947"/>
                  </a:cubicBezTo>
                  <a:cubicBezTo>
                    <a:pt x="732" y="3071"/>
                    <a:pt x="0" y="3883"/>
                    <a:pt x="0" y="4865"/>
                  </a:cubicBezTo>
                  <a:lnTo>
                    <a:pt x="0" y="5444"/>
                  </a:lnTo>
                  <a:lnTo>
                    <a:pt x="5826" y="5444"/>
                  </a:lnTo>
                  <a:lnTo>
                    <a:pt x="5826" y="4865"/>
                  </a:lnTo>
                  <a:cubicBezTo>
                    <a:pt x="5826" y="3928"/>
                    <a:pt x="5157" y="3143"/>
                    <a:pt x="4265" y="2973"/>
                  </a:cubicBezTo>
                  <a:cubicBezTo>
                    <a:pt x="4586" y="2634"/>
                    <a:pt x="4764" y="2179"/>
                    <a:pt x="4746" y="1680"/>
                  </a:cubicBezTo>
                  <a:cubicBezTo>
                    <a:pt x="4702" y="779"/>
                    <a:pt x="3970" y="47"/>
                    <a:pt x="3069" y="3"/>
                  </a:cubicBezTo>
                  <a:cubicBezTo>
                    <a:pt x="3037" y="1"/>
                    <a:pt x="3006" y="0"/>
                    <a:pt x="2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a:off x="3479773" y="3230252"/>
              <a:ext cx="442223" cy="176968"/>
            </a:xfrm>
            <a:custGeom>
              <a:rect b="b" l="l" r="r" t="t"/>
              <a:pathLst>
                <a:path extrusionOk="0" h="5416" w="13534">
                  <a:moveTo>
                    <a:pt x="7164" y="1187"/>
                  </a:moveTo>
                  <a:lnTo>
                    <a:pt x="7164" y="2204"/>
                  </a:lnTo>
                  <a:lnTo>
                    <a:pt x="8181" y="2204"/>
                  </a:lnTo>
                  <a:lnTo>
                    <a:pt x="8181" y="3096"/>
                  </a:lnTo>
                  <a:lnTo>
                    <a:pt x="7164" y="3096"/>
                  </a:lnTo>
                  <a:lnTo>
                    <a:pt x="7164" y="4104"/>
                  </a:lnTo>
                  <a:lnTo>
                    <a:pt x="6271" y="4104"/>
                  </a:lnTo>
                  <a:lnTo>
                    <a:pt x="6271" y="3096"/>
                  </a:lnTo>
                  <a:lnTo>
                    <a:pt x="5263" y="3096"/>
                  </a:lnTo>
                  <a:lnTo>
                    <a:pt x="5263" y="2204"/>
                  </a:lnTo>
                  <a:lnTo>
                    <a:pt x="6271" y="2204"/>
                  </a:lnTo>
                  <a:lnTo>
                    <a:pt x="6271" y="1187"/>
                  </a:lnTo>
                  <a:close/>
                  <a:moveTo>
                    <a:pt x="0" y="0"/>
                  </a:moveTo>
                  <a:lnTo>
                    <a:pt x="0" y="5416"/>
                  </a:lnTo>
                  <a:lnTo>
                    <a:pt x="13533" y="5416"/>
                  </a:lnTo>
                  <a:lnTo>
                    <a:pt x="135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57"/>
          <p:cNvGrpSpPr/>
          <p:nvPr/>
        </p:nvGrpSpPr>
        <p:grpSpPr>
          <a:xfrm>
            <a:off x="4421481" y="2863241"/>
            <a:ext cx="301210" cy="368030"/>
            <a:chOff x="4077889" y="2927388"/>
            <a:chExt cx="407261" cy="497607"/>
          </a:xfrm>
        </p:grpSpPr>
        <p:sp>
          <p:nvSpPr>
            <p:cNvPr id="1040" name="Google Shape;1040;p57"/>
            <p:cNvSpPr/>
            <p:nvPr/>
          </p:nvSpPr>
          <p:spPr>
            <a:xfrm>
              <a:off x="4368534" y="2927388"/>
              <a:ext cx="42576" cy="80773"/>
            </a:xfrm>
            <a:custGeom>
              <a:rect b="b" l="l" r="r" t="t"/>
              <a:pathLst>
                <a:path extrusionOk="0" h="2472" w="1303">
                  <a:moveTo>
                    <a:pt x="0" y="1"/>
                  </a:moveTo>
                  <a:lnTo>
                    <a:pt x="0" y="2472"/>
                  </a:lnTo>
                  <a:lnTo>
                    <a:pt x="1303" y="2472"/>
                  </a:lnTo>
                  <a:lnTo>
                    <a:pt x="1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p:cNvSpPr/>
            <p:nvPr/>
          </p:nvSpPr>
          <p:spPr>
            <a:xfrm>
              <a:off x="4295668" y="2927388"/>
              <a:ext cx="43752" cy="80773"/>
            </a:xfrm>
            <a:custGeom>
              <a:rect b="b" l="l" r="r" t="t"/>
              <a:pathLst>
                <a:path extrusionOk="0" h="2472" w="1339">
                  <a:moveTo>
                    <a:pt x="0" y="1"/>
                  </a:moveTo>
                  <a:lnTo>
                    <a:pt x="0" y="2472"/>
                  </a:lnTo>
                  <a:lnTo>
                    <a:pt x="1338" y="2472"/>
                  </a:lnTo>
                  <a:lnTo>
                    <a:pt x="13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p:cNvSpPr/>
            <p:nvPr/>
          </p:nvSpPr>
          <p:spPr>
            <a:xfrm>
              <a:off x="4150787" y="2927388"/>
              <a:ext cx="43752" cy="80773"/>
            </a:xfrm>
            <a:custGeom>
              <a:rect b="b" l="l" r="r" t="t"/>
              <a:pathLst>
                <a:path extrusionOk="0" h="2472" w="1339">
                  <a:moveTo>
                    <a:pt x="0" y="1"/>
                  </a:moveTo>
                  <a:lnTo>
                    <a:pt x="0" y="2472"/>
                  </a:lnTo>
                  <a:lnTo>
                    <a:pt x="1338" y="2472"/>
                  </a:lnTo>
                  <a:lnTo>
                    <a:pt x="13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7"/>
            <p:cNvSpPr/>
            <p:nvPr/>
          </p:nvSpPr>
          <p:spPr>
            <a:xfrm>
              <a:off x="4441399" y="2927388"/>
              <a:ext cx="43752" cy="80773"/>
            </a:xfrm>
            <a:custGeom>
              <a:rect b="b" l="l" r="r" t="t"/>
              <a:pathLst>
                <a:path extrusionOk="0" h="2472" w="1339">
                  <a:moveTo>
                    <a:pt x="1" y="1"/>
                  </a:moveTo>
                  <a:lnTo>
                    <a:pt x="1" y="2472"/>
                  </a:lnTo>
                  <a:lnTo>
                    <a:pt x="1339" y="2472"/>
                  </a:lnTo>
                  <a:lnTo>
                    <a:pt x="1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7"/>
            <p:cNvSpPr/>
            <p:nvPr/>
          </p:nvSpPr>
          <p:spPr>
            <a:xfrm>
              <a:off x="4223653" y="2927388"/>
              <a:ext cx="43752" cy="80773"/>
            </a:xfrm>
            <a:custGeom>
              <a:rect b="b" l="l" r="r" t="t"/>
              <a:pathLst>
                <a:path extrusionOk="0" h="2472" w="1339">
                  <a:moveTo>
                    <a:pt x="1" y="1"/>
                  </a:moveTo>
                  <a:lnTo>
                    <a:pt x="1" y="2472"/>
                  </a:lnTo>
                  <a:lnTo>
                    <a:pt x="1339" y="2472"/>
                  </a:lnTo>
                  <a:lnTo>
                    <a:pt x="1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7"/>
            <p:cNvSpPr/>
            <p:nvPr/>
          </p:nvSpPr>
          <p:spPr>
            <a:xfrm>
              <a:off x="4077889" y="2927388"/>
              <a:ext cx="43785" cy="80773"/>
            </a:xfrm>
            <a:custGeom>
              <a:rect b="b" l="l" r="r" t="t"/>
              <a:pathLst>
                <a:path extrusionOk="0" h="2472" w="1340">
                  <a:moveTo>
                    <a:pt x="1" y="1"/>
                  </a:moveTo>
                  <a:lnTo>
                    <a:pt x="1" y="2472"/>
                  </a:lnTo>
                  <a:lnTo>
                    <a:pt x="1339" y="2472"/>
                  </a:lnTo>
                  <a:lnTo>
                    <a:pt x="1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7"/>
            <p:cNvSpPr/>
            <p:nvPr/>
          </p:nvSpPr>
          <p:spPr>
            <a:xfrm>
              <a:off x="4100337" y="3037274"/>
              <a:ext cx="361484" cy="387722"/>
            </a:xfrm>
            <a:custGeom>
              <a:rect b="b" l="l" r="r" t="t"/>
              <a:pathLst>
                <a:path extrusionOk="0" h="11866" w="11063">
                  <a:moveTo>
                    <a:pt x="8922" y="2740"/>
                  </a:moveTo>
                  <a:lnTo>
                    <a:pt x="8922" y="9127"/>
                  </a:lnTo>
                  <a:lnTo>
                    <a:pt x="2142" y="9127"/>
                  </a:lnTo>
                  <a:lnTo>
                    <a:pt x="2142" y="2740"/>
                  </a:lnTo>
                  <a:close/>
                  <a:moveTo>
                    <a:pt x="1" y="1"/>
                  </a:moveTo>
                  <a:lnTo>
                    <a:pt x="1" y="11866"/>
                  </a:lnTo>
                  <a:lnTo>
                    <a:pt x="11063" y="11866"/>
                  </a:lnTo>
                  <a:lnTo>
                    <a:pt x="110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7"/>
            <p:cNvSpPr/>
            <p:nvPr/>
          </p:nvSpPr>
          <p:spPr>
            <a:xfrm>
              <a:off x="4199473" y="3155916"/>
              <a:ext cx="163244" cy="150436"/>
            </a:xfrm>
            <a:custGeom>
              <a:rect b="b" l="l" r="r" t="t"/>
              <a:pathLst>
                <a:path extrusionOk="0" h="4604" w="4996">
                  <a:moveTo>
                    <a:pt x="2971" y="741"/>
                  </a:moveTo>
                  <a:lnTo>
                    <a:pt x="2971" y="1874"/>
                  </a:lnTo>
                  <a:lnTo>
                    <a:pt x="4068" y="1874"/>
                  </a:lnTo>
                  <a:lnTo>
                    <a:pt x="4068" y="2766"/>
                  </a:lnTo>
                  <a:lnTo>
                    <a:pt x="2944" y="2766"/>
                  </a:lnTo>
                  <a:lnTo>
                    <a:pt x="2944" y="3863"/>
                  </a:lnTo>
                  <a:lnTo>
                    <a:pt x="2052" y="3863"/>
                  </a:lnTo>
                  <a:lnTo>
                    <a:pt x="2052" y="2766"/>
                  </a:lnTo>
                  <a:lnTo>
                    <a:pt x="946" y="2766"/>
                  </a:lnTo>
                  <a:lnTo>
                    <a:pt x="946" y="1838"/>
                  </a:lnTo>
                  <a:lnTo>
                    <a:pt x="2052" y="1838"/>
                  </a:lnTo>
                  <a:lnTo>
                    <a:pt x="2052" y="741"/>
                  </a:lnTo>
                  <a:close/>
                  <a:moveTo>
                    <a:pt x="0" y="1"/>
                  </a:moveTo>
                  <a:lnTo>
                    <a:pt x="0" y="4604"/>
                  </a:lnTo>
                  <a:lnTo>
                    <a:pt x="4996" y="4604"/>
                  </a:lnTo>
                  <a:lnTo>
                    <a:pt x="49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57"/>
          <p:cNvGrpSpPr/>
          <p:nvPr/>
        </p:nvGrpSpPr>
        <p:grpSpPr>
          <a:xfrm>
            <a:off x="1963823" y="2863241"/>
            <a:ext cx="260877" cy="368030"/>
            <a:chOff x="4686265" y="2927388"/>
            <a:chExt cx="352727" cy="497606"/>
          </a:xfrm>
        </p:grpSpPr>
        <p:sp>
          <p:nvSpPr>
            <p:cNvPr id="1049" name="Google Shape;1049;p57"/>
            <p:cNvSpPr/>
            <p:nvPr/>
          </p:nvSpPr>
          <p:spPr>
            <a:xfrm>
              <a:off x="4794681" y="3000841"/>
              <a:ext cx="136451" cy="136451"/>
            </a:xfrm>
            <a:custGeom>
              <a:rect b="b" l="l" r="r" t="t"/>
              <a:pathLst>
                <a:path extrusionOk="0" h="4176" w="4176">
                  <a:moveTo>
                    <a:pt x="2543" y="875"/>
                  </a:moveTo>
                  <a:lnTo>
                    <a:pt x="2543" y="1651"/>
                  </a:lnTo>
                  <a:lnTo>
                    <a:pt x="3319" y="1651"/>
                  </a:lnTo>
                  <a:lnTo>
                    <a:pt x="3319" y="2543"/>
                  </a:lnTo>
                  <a:lnTo>
                    <a:pt x="2543" y="2543"/>
                  </a:lnTo>
                  <a:lnTo>
                    <a:pt x="2543" y="3319"/>
                  </a:lnTo>
                  <a:lnTo>
                    <a:pt x="1651" y="3319"/>
                  </a:lnTo>
                  <a:lnTo>
                    <a:pt x="1651" y="2543"/>
                  </a:lnTo>
                  <a:lnTo>
                    <a:pt x="875" y="2543"/>
                  </a:lnTo>
                  <a:lnTo>
                    <a:pt x="875" y="1651"/>
                  </a:lnTo>
                  <a:lnTo>
                    <a:pt x="1651" y="1651"/>
                  </a:lnTo>
                  <a:lnTo>
                    <a:pt x="1651" y="875"/>
                  </a:lnTo>
                  <a:close/>
                  <a:moveTo>
                    <a:pt x="2088" y="1"/>
                  </a:moveTo>
                  <a:cubicBezTo>
                    <a:pt x="938" y="1"/>
                    <a:pt x="1" y="937"/>
                    <a:pt x="1" y="2088"/>
                  </a:cubicBezTo>
                  <a:cubicBezTo>
                    <a:pt x="1" y="3239"/>
                    <a:pt x="938" y="4176"/>
                    <a:pt x="2088" y="4176"/>
                  </a:cubicBezTo>
                  <a:cubicBezTo>
                    <a:pt x="3239" y="4176"/>
                    <a:pt x="4176" y="3239"/>
                    <a:pt x="4176" y="2088"/>
                  </a:cubicBezTo>
                  <a:cubicBezTo>
                    <a:pt x="4176" y="937"/>
                    <a:pt x="3239" y="1"/>
                    <a:pt x="20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p:nvPr/>
          </p:nvSpPr>
          <p:spPr>
            <a:xfrm>
              <a:off x="4711915" y="3374544"/>
              <a:ext cx="327077" cy="50450"/>
            </a:xfrm>
            <a:custGeom>
              <a:rect b="b" l="l" r="r" t="t"/>
              <a:pathLst>
                <a:path extrusionOk="0" h="1544" w="10010">
                  <a:moveTo>
                    <a:pt x="848" y="0"/>
                  </a:moveTo>
                  <a:cubicBezTo>
                    <a:pt x="375" y="0"/>
                    <a:pt x="0" y="420"/>
                    <a:pt x="81" y="901"/>
                  </a:cubicBezTo>
                  <a:cubicBezTo>
                    <a:pt x="143" y="1276"/>
                    <a:pt x="482" y="1544"/>
                    <a:pt x="857" y="1544"/>
                  </a:cubicBezTo>
                  <a:lnTo>
                    <a:pt x="10010" y="1544"/>
                  </a:lnTo>
                  <a:lnTo>
                    <a:pt x="100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7"/>
            <p:cNvSpPr/>
            <p:nvPr/>
          </p:nvSpPr>
          <p:spPr>
            <a:xfrm>
              <a:off x="4686265" y="2927388"/>
              <a:ext cx="352727" cy="472252"/>
            </a:xfrm>
            <a:custGeom>
              <a:rect b="b" l="l" r="r" t="t"/>
              <a:pathLst>
                <a:path extrusionOk="0" h="14453" w="10795">
                  <a:moveTo>
                    <a:pt x="5406" y="1357"/>
                  </a:moveTo>
                  <a:cubicBezTo>
                    <a:pt x="7057" y="1357"/>
                    <a:pt x="8386" y="2695"/>
                    <a:pt x="8386" y="4336"/>
                  </a:cubicBezTo>
                  <a:cubicBezTo>
                    <a:pt x="8386" y="5978"/>
                    <a:pt x="7057" y="7316"/>
                    <a:pt x="5406" y="7316"/>
                  </a:cubicBezTo>
                  <a:cubicBezTo>
                    <a:pt x="3765" y="7316"/>
                    <a:pt x="2427" y="5978"/>
                    <a:pt x="2427" y="4336"/>
                  </a:cubicBezTo>
                  <a:cubicBezTo>
                    <a:pt x="2427" y="2695"/>
                    <a:pt x="3765" y="1357"/>
                    <a:pt x="5406" y="1357"/>
                  </a:cubicBezTo>
                  <a:close/>
                  <a:moveTo>
                    <a:pt x="7646" y="8627"/>
                  </a:moveTo>
                  <a:lnTo>
                    <a:pt x="7646" y="9519"/>
                  </a:lnTo>
                  <a:lnTo>
                    <a:pt x="3158" y="9519"/>
                  </a:lnTo>
                  <a:lnTo>
                    <a:pt x="3158" y="8627"/>
                  </a:lnTo>
                  <a:close/>
                  <a:moveTo>
                    <a:pt x="7646" y="10260"/>
                  </a:moveTo>
                  <a:lnTo>
                    <a:pt x="7646" y="11152"/>
                  </a:lnTo>
                  <a:lnTo>
                    <a:pt x="3158" y="11152"/>
                  </a:lnTo>
                  <a:lnTo>
                    <a:pt x="3158" y="10260"/>
                  </a:lnTo>
                  <a:close/>
                  <a:moveTo>
                    <a:pt x="1668" y="1"/>
                  </a:moveTo>
                  <a:cubicBezTo>
                    <a:pt x="750" y="1"/>
                    <a:pt x="0" y="750"/>
                    <a:pt x="0" y="1669"/>
                  </a:cubicBezTo>
                  <a:lnTo>
                    <a:pt x="0" y="14453"/>
                  </a:lnTo>
                  <a:cubicBezTo>
                    <a:pt x="0" y="13534"/>
                    <a:pt x="750" y="12784"/>
                    <a:pt x="1668" y="12784"/>
                  </a:cubicBezTo>
                  <a:lnTo>
                    <a:pt x="10795" y="12784"/>
                  </a:lnTo>
                  <a:lnTo>
                    <a:pt x="107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7"/>
          <p:cNvGrpSpPr/>
          <p:nvPr/>
        </p:nvGrpSpPr>
        <p:grpSpPr>
          <a:xfrm>
            <a:off x="3149190" y="2872267"/>
            <a:ext cx="368031" cy="349978"/>
            <a:chOff x="5195211" y="2939543"/>
            <a:chExt cx="497608" cy="473199"/>
          </a:xfrm>
        </p:grpSpPr>
        <p:sp>
          <p:nvSpPr>
            <p:cNvPr id="1053" name="Google Shape;1053;p57"/>
            <p:cNvSpPr/>
            <p:nvPr/>
          </p:nvSpPr>
          <p:spPr>
            <a:xfrm>
              <a:off x="5195211" y="2939543"/>
              <a:ext cx="497608" cy="207944"/>
            </a:xfrm>
            <a:custGeom>
              <a:rect b="b" l="l" r="r" t="t"/>
              <a:pathLst>
                <a:path extrusionOk="0" h="6364" w="15229">
                  <a:moveTo>
                    <a:pt x="13017" y="0"/>
                  </a:moveTo>
                  <a:cubicBezTo>
                    <a:pt x="12594" y="0"/>
                    <a:pt x="12171" y="162"/>
                    <a:pt x="11848" y="485"/>
                  </a:cubicBezTo>
                  <a:lnTo>
                    <a:pt x="7824" y="4580"/>
                  </a:lnTo>
                  <a:lnTo>
                    <a:pt x="0" y="4580"/>
                  </a:lnTo>
                  <a:lnTo>
                    <a:pt x="0" y="6364"/>
                  </a:lnTo>
                  <a:lnTo>
                    <a:pt x="15229" y="6364"/>
                  </a:lnTo>
                  <a:lnTo>
                    <a:pt x="15229" y="4580"/>
                  </a:lnTo>
                  <a:lnTo>
                    <a:pt x="12454" y="4580"/>
                  </a:lnTo>
                  <a:lnTo>
                    <a:pt x="14194" y="2840"/>
                  </a:lnTo>
                  <a:cubicBezTo>
                    <a:pt x="14533" y="2501"/>
                    <a:pt x="14711" y="2028"/>
                    <a:pt x="14667" y="1529"/>
                  </a:cubicBezTo>
                  <a:cubicBezTo>
                    <a:pt x="14649" y="1208"/>
                    <a:pt x="14524" y="904"/>
                    <a:pt x="14328" y="646"/>
                  </a:cubicBezTo>
                  <a:cubicBezTo>
                    <a:pt x="13993" y="215"/>
                    <a:pt x="13505" y="0"/>
                    <a:pt x="13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7"/>
            <p:cNvSpPr/>
            <p:nvPr/>
          </p:nvSpPr>
          <p:spPr>
            <a:xfrm>
              <a:off x="5218541" y="3176599"/>
              <a:ext cx="449804" cy="236142"/>
            </a:xfrm>
            <a:custGeom>
              <a:rect b="b" l="l" r="r" t="t"/>
              <a:pathLst>
                <a:path extrusionOk="0" h="7227" w="13766">
                  <a:moveTo>
                    <a:pt x="7342" y="1072"/>
                  </a:moveTo>
                  <a:lnTo>
                    <a:pt x="7342" y="2267"/>
                  </a:lnTo>
                  <a:lnTo>
                    <a:pt x="8537" y="2267"/>
                  </a:lnTo>
                  <a:lnTo>
                    <a:pt x="8537" y="3159"/>
                  </a:lnTo>
                  <a:lnTo>
                    <a:pt x="7342" y="3159"/>
                  </a:lnTo>
                  <a:lnTo>
                    <a:pt x="7342" y="4346"/>
                  </a:lnTo>
                  <a:lnTo>
                    <a:pt x="6450" y="4346"/>
                  </a:lnTo>
                  <a:lnTo>
                    <a:pt x="6450" y="3159"/>
                  </a:lnTo>
                  <a:lnTo>
                    <a:pt x="5263" y="3159"/>
                  </a:lnTo>
                  <a:lnTo>
                    <a:pt x="5263" y="2267"/>
                  </a:lnTo>
                  <a:lnTo>
                    <a:pt x="6450" y="2267"/>
                  </a:lnTo>
                  <a:lnTo>
                    <a:pt x="6450" y="1072"/>
                  </a:lnTo>
                  <a:close/>
                  <a:moveTo>
                    <a:pt x="0" y="1"/>
                  </a:moveTo>
                  <a:lnTo>
                    <a:pt x="0" y="563"/>
                  </a:lnTo>
                  <a:cubicBezTo>
                    <a:pt x="0" y="3141"/>
                    <a:pt x="2007" y="5264"/>
                    <a:pt x="4550" y="5461"/>
                  </a:cubicBezTo>
                  <a:lnTo>
                    <a:pt x="4550" y="7227"/>
                  </a:lnTo>
                  <a:lnTo>
                    <a:pt x="9215" y="7227"/>
                  </a:lnTo>
                  <a:lnTo>
                    <a:pt x="9215" y="5461"/>
                  </a:lnTo>
                  <a:cubicBezTo>
                    <a:pt x="11758" y="5264"/>
                    <a:pt x="13765" y="3141"/>
                    <a:pt x="13765" y="563"/>
                  </a:cubicBezTo>
                  <a:lnTo>
                    <a:pt x="137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57"/>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TIMELINE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58"/>
          <p:cNvSpPr/>
          <p:nvPr/>
        </p:nvSpPr>
        <p:spPr>
          <a:xfrm flipH="1">
            <a:off x="883200" y="1553554"/>
            <a:ext cx="82608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8"/>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STAGES</a:t>
            </a:r>
            <a:endParaRPr/>
          </a:p>
        </p:txBody>
      </p:sp>
      <p:graphicFrame>
        <p:nvGraphicFramePr>
          <p:cNvPr id="1062" name="Google Shape;1062;p58"/>
          <p:cNvGraphicFramePr/>
          <p:nvPr/>
        </p:nvGraphicFramePr>
        <p:xfrm>
          <a:off x="952500" y="1442775"/>
          <a:ext cx="3000000" cy="3000000"/>
        </p:xfrm>
        <a:graphic>
          <a:graphicData uri="http://schemas.openxmlformats.org/drawingml/2006/table">
            <a:tbl>
              <a:tblPr>
                <a:noFill/>
                <a:tableStyleId>{67ED0151-4698-41B3-93BF-D96818ECB17F}</a:tableStyleId>
              </a:tblPr>
              <a:tblGrid>
                <a:gridCol w="1447800"/>
                <a:gridCol w="1447800"/>
                <a:gridCol w="1447800"/>
                <a:gridCol w="1447800"/>
                <a:gridCol w="1447800"/>
              </a:tblGrid>
              <a:tr h="657400">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Barlow"/>
                          <a:ea typeface="Barlow"/>
                          <a:cs typeface="Barlow"/>
                          <a:sym typeface="Barlow"/>
                        </a:rPr>
                        <a:t>PHASE 1</a:t>
                      </a:r>
                      <a:endParaRPr b="1" sz="20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Barlow"/>
                          <a:ea typeface="Barlow"/>
                          <a:cs typeface="Barlow"/>
                          <a:sym typeface="Barlow"/>
                        </a:rPr>
                        <a:t>PHASE 2</a:t>
                      </a:r>
                      <a:endParaRPr b="1" sz="20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Barlow"/>
                          <a:ea typeface="Barlow"/>
                          <a:cs typeface="Barlow"/>
                          <a:sym typeface="Barlow"/>
                        </a:rPr>
                        <a:t>PHASE 3</a:t>
                      </a:r>
                      <a:endParaRPr b="1" sz="20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Barlow"/>
                          <a:ea typeface="Barlow"/>
                          <a:cs typeface="Barlow"/>
                          <a:sym typeface="Barlow"/>
                        </a:rPr>
                        <a:t>PHASE 4</a:t>
                      </a:r>
                      <a:endParaRPr b="1" sz="20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80075">
                <a:tc>
                  <a:txBody>
                    <a:bodyPr/>
                    <a:lstStyle/>
                    <a:p>
                      <a:pPr indent="0" lvl="0" marL="0" rtl="0" algn="ctr">
                        <a:spcBef>
                          <a:spcPts val="0"/>
                        </a:spcBef>
                        <a:spcAft>
                          <a:spcPts val="0"/>
                        </a:spcAft>
                        <a:buNone/>
                      </a:pPr>
                      <a:r>
                        <a:rPr b="1" lang="en" sz="2100">
                          <a:solidFill>
                            <a:schemeClr val="lt1"/>
                          </a:solidFill>
                          <a:latin typeface="Barlow"/>
                          <a:ea typeface="Barlow"/>
                          <a:cs typeface="Barlow"/>
                          <a:sym typeface="Barlow"/>
                        </a:rPr>
                        <a:t>STAGE 1</a:t>
                      </a:r>
                      <a:endParaRPr b="1" sz="17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580075">
                <a:tc>
                  <a:txBody>
                    <a:bodyPr/>
                    <a:lstStyle/>
                    <a:p>
                      <a:pPr indent="0" lvl="0" marL="0" rtl="0" algn="ctr">
                        <a:spcBef>
                          <a:spcPts val="0"/>
                        </a:spcBef>
                        <a:spcAft>
                          <a:spcPts val="0"/>
                        </a:spcAft>
                        <a:buNone/>
                      </a:pPr>
                      <a:r>
                        <a:rPr b="1" lang="en" sz="2100">
                          <a:solidFill>
                            <a:schemeClr val="lt1"/>
                          </a:solidFill>
                          <a:latin typeface="Barlow"/>
                          <a:ea typeface="Barlow"/>
                          <a:cs typeface="Barlow"/>
                          <a:sym typeface="Barlow"/>
                        </a:rPr>
                        <a:t>STAGE 2</a:t>
                      </a:r>
                      <a:endParaRPr b="1" sz="17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0075">
                <a:tc>
                  <a:txBody>
                    <a:bodyPr/>
                    <a:lstStyle/>
                    <a:p>
                      <a:pPr indent="0" lvl="0" marL="0" rtl="0" algn="ctr">
                        <a:spcBef>
                          <a:spcPts val="0"/>
                        </a:spcBef>
                        <a:spcAft>
                          <a:spcPts val="0"/>
                        </a:spcAft>
                        <a:buNone/>
                      </a:pPr>
                      <a:r>
                        <a:rPr b="1" lang="en" sz="2100">
                          <a:solidFill>
                            <a:schemeClr val="lt1"/>
                          </a:solidFill>
                          <a:latin typeface="Barlow"/>
                          <a:ea typeface="Barlow"/>
                          <a:cs typeface="Barlow"/>
                          <a:sym typeface="Barlow"/>
                        </a:rPr>
                        <a:t>STAGE 3</a:t>
                      </a:r>
                      <a:endParaRPr b="1" sz="17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0075">
                <a:tc>
                  <a:txBody>
                    <a:bodyPr/>
                    <a:lstStyle/>
                    <a:p>
                      <a:pPr indent="0" lvl="0" marL="0" rtl="0" algn="ctr">
                        <a:spcBef>
                          <a:spcPts val="0"/>
                        </a:spcBef>
                        <a:spcAft>
                          <a:spcPts val="0"/>
                        </a:spcAft>
                        <a:buNone/>
                      </a:pPr>
                      <a:r>
                        <a:rPr b="1" lang="en" sz="2100">
                          <a:solidFill>
                            <a:schemeClr val="lt1"/>
                          </a:solidFill>
                          <a:latin typeface="Barlow"/>
                          <a:ea typeface="Barlow"/>
                          <a:cs typeface="Barlow"/>
                          <a:sym typeface="Barlow"/>
                        </a:rPr>
                        <a:t>STAGE 4</a:t>
                      </a:r>
                      <a:endParaRPr b="1" sz="17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1700">
                        <a:solidFill>
                          <a:schemeClr val="lt1"/>
                        </a:solidFill>
                        <a:latin typeface="Barlow"/>
                        <a:ea typeface="Barlow"/>
                        <a:cs typeface="Barlow"/>
                        <a:sym typeface="Barlow"/>
                      </a:endParaRPr>
                    </a:p>
                  </a:txBody>
                  <a:tcPr marT="91425" marB="91425" marR="91425" marL="91425" anchor="ctr">
                    <a:lnL cap="flat" cmpd="sng" w="19050">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63" name="Google Shape;1063;p58"/>
          <p:cNvSpPr/>
          <p:nvPr/>
        </p:nvSpPr>
        <p:spPr>
          <a:xfrm>
            <a:off x="2994000" y="2840150"/>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8"/>
          <p:cNvSpPr/>
          <p:nvPr/>
        </p:nvSpPr>
        <p:spPr>
          <a:xfrm>
            <a:off x="4441800" y="2840150"/>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8"/>
          <p:cNvSpPr/>
          <p:nvPr/>
        </p:nvSpPr>
        <p:spPr>
          <a:xfrm>
            <a:off x="5889600" y="2840150"/>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8"/>
          <p:cNvSpPr/>
          <p:nvPr/>
        </p:nvSpPr>
        <p:spPr>
          <a:xfrm>
            <a:off x="7337400" y="2840150"/>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8"/>
          <p:cNvSpPr/>
          <p:nvPr/>
        </p:nvSpPr>
        <p:spPr>
          <a:xfrm>
            <a:off x="2994000" y="2260075"/>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8"/>
          <p:cNvSpPr/>
          <p:nvPr/>
        </p:nvSpPr>
        <p:spPr>
          <a:xfrm>
            <a:off x="4441800" y="2260075"/>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8"/>
          <p:cNvSpPr/>
          <p:nvPr/>
        </p:nvSpPr>
        <p:spPr>
          <a:xfrm>
            <a:off x="5889600" y="2260075"/>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8"/>
          <p:cNvSpPr/>
          <p:nvPr/>
        </p:nvSpPr>
        <p:spPr>
          <a:xfrm>
            <a:off x="7337400" y="2260075"/>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8"/>
          <p:cNvSpPr/>
          <p:nvPr/>
        </p:nvSpPr>
        <p:spPr>
          <a:xfrm>
            <a:off x="2994000" y="4000300"/>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8"/>
          <p:cNvSpPr/>
          <p:nvPr/>
        </p:nvSpPr>
        <p:spPr>
          <a:xfrm>
            <a:off x="4441800" y="4000300"/>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8"/>
          <p:cNvSpPr/>
          <p:nvPr/>
        </p:nvSpPr>
        <p:spPr>
          <a:xfrm>
            <a:off x="5889600" y="4000300"/>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8"/>
          <p:cNvSpPr/>
          <p:nvPr/>
        </p:nvSpPr>
        <p:spPr>
          <a:xfrm>
            <a:off x="7337400" y="4000300"/>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8"/>
          <p:cNvSpPr/>
          <p:nvPr/>
        </p:nvSpPr>
        <p:spPr>
          <a:xfrm>
            <a:off x="2994000" y="3420225"/>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8"/>
          <p:cNvSpPr/>
          <p:nvPr/>
        </p:nvSpPr>
        <p:spPr>
          <a:xfrm>
            <a:off x="4441800" y="3420225"/>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8"/>
          <p:cNvSpPr/>
          <p:nvPr/>
        </p:nvSpPr>
        <p:spPr>
          <a:xfrm>
            <a:off x="5889600" y="3420225"/>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8"/>
          <p:cNvSpPr/>
          <p:nvPr/>
        </p:nvSpPr>
        <p:spPr>
          <a:xfrm>
            <a:off x="7337400" y="3420225"/>
            <a:ext cx="260400" cy="26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8"/>
          <p:cNvSpPr/>
          <p:nvPr/>
        </p:nvSpPr>
        <p:spPr>
          <a:xfrm>
            <a:off x="4484483" y="2332399"/>
            <a:ext cx="175044" cy="115753"/>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0" name="Google Shape;1080;p58"/>
          <p:cNvSpPr/>
          <p:nvPr/>
        </p:nvSpPr>
        <p:spPr>
          <a:xfrm>
            <a:off x="3048464" y="2315795"/>
            <a:ext cx="151472" cy="14896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1" name="Google Shape;1081;p58"/>
          <p:cNvSpPr/>
          <p:nvPr/>
        </p:nvSpPr>
        <p:spPr>
          <a:xfrm>
            <a:off x="5944064" y="2895874"/>
            <a:ext cx="151472" cy="14896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2" name="Google Shape;1082;p58"/>
          <p:cNvSpPr/>
          <p:nvPr/>
        </p:nvSpPr>
        <p:spPr>
          <a:xfrm>
            <a:off x="3036678" y="3492552"/>
            <a:ext cx="175044" cy="115753"/>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3" name="Google Shape;1083;p58"/>
          <p:cNvSpPr/>
          <p:nvPr/>
        </p:nvSpPr>
        <p:spPr>
          <a:xfrm>
            <a:off x="5932278" y="3492552"/>
            <a:ext cx="175044" cy="115753"/>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4" name="Google Shape;1084;p58"/>
          <p:cNvSpPr/>
          <p:nvPr/>
        </p:nvSpPr>
        <p:spPr>
          <a:xfrm>
            <a:off x="7380078" y="4072627"/>
            <a:ext cx="175044" cy="115753"/>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5" name="Google Shape;1085;p58"/>
          <p:cNvSpPr/>
          <p:nvPr/>
        </p:nvSpPr>
        <p:spPr>
          <a:xfrm>
            <a:off x="5944064" y="2315795"/>
            <a:ext cx="151472" cy="14896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6" name="Google Shape;1086;p58"/>
          <p:cNvSpPr/>
          <p:nvPr/>
        </p:nvSpPr>
        <p:spPr>
          <a:xfrm>
            <a:off x="7391864" y="2315795"/>
            <a:ext cx="151472" cy="14896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7" name="Google Shape;1087;p58"/>
          <p:cNvSpPr/>
          <p:nvPr/>
        </p:nvSpPr>
        <p:spPr>
          <a:xfrm>
            <a:off x="7391864" y="2895874"/>
            <a:ext cx="151472" cy="14896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8" name="Google Shape;1088;p58"/>
          <p:cNvSpPr/>
          <p:nvPr/>
        </p:nvSpPr>
        <p:spPr>
          <a:xfrm>
            <a:off x="7380078" y="3492552"/>
            <a:ext cx="175044" cy="115753"/>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9" name="Google Shape;1089;p58"/>
          <p:cNvSpPr/>
          <p:nvPr/>
        </p:nvSpPr>
        <p:spPr>
          <a:xfrm>
            <a:off x="3036678" y="4072627"/>
            <a:ext cx="175044" cy="115753"/>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0" name="Google Shape;1090;p58"/>
          <p:cNvSpPr/>
          <p:nvPr/>
        </p:nvSpPr>
        <p:spPr>
          <a:xfrm>
            <a:off x="4484483" y="4072627"/>
            <a:ext cx="175044" cy="115753"/>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1" name="Google Shape;1091;p58"/>
          <p:cNvSpPr/>
          <p:nvPr/>
        </p:nvSpPr>
        <p:spPr>
          <a:xfrm>
            <a:off x="3048464" y="2895874"/>
            <a:ext cx="151472" cy="14896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2" name="Google Shape;1092;p58"/>
          <p:cNvSpPr/>
          <p:nvPr/>
        </p:nvSpPr>
        <p:spPr>
          <a:xfrm>
            <a:off x="4484483" y="2912477"/>
            <a:ext cx="175044" cy="115753"/>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3" name="Google Shape;1093;p58"/>
          <p:cNvSpPr/>
          <p:nvPr/>
        </p:nvSpPr>
        <p:spPr>
          <a:xfrm>
            <a:off x="5944064" y="4056024"/>
            <a:ext cx="151472" cy="148960"/>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4" name="Google Shape;1094;p58"/>
          <p:cNvSpPr/>
          <p:nvPr/>
        </p:nvSpPr>
        <p:spPr>
          <a:xfrm>
            <a:off x="4484483" y="3492552"/>
            <a:ext cx="175044" cy="115753"/>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59"/>
          <p:cNvSpPr/>
          <p:nvPr/>
        </p:nvSpPr>
        <p:spPr>
          <a:xfrm>
            <a:off x="5712625" y="3239250"/>
            <a:ext cx="25797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9"/>
          <p:cNvSpPr/>
          <p:nvPr/>
        </p:nvSpPr>
        <p:spPr>
          <a:xfrm>
            <a:off x="5712625" y="1788700"/>
            <a:ext cx="25797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9"/>
          <p:cNvSpPr/>
          <p:nvPr/>
        </p:nvSpPr>
        <p:spPr>
          <a:xfrm>
            <a:off x="7017587" y="1293304"/>
            <a:ext cx="22250" cy="1008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59"/>
          <p:cNvGrpSpPr/>
          <p:nvPr/>
        </p:nvGrpSpPr>
        <p:grpSpPr>
          <a:xfrm>
            <a:off x="738003" y="1873964"/>
            <a:ext cx="3832016" cy="2041455"/>
            <a:chOff x="233350" y="949250"/>
            <a:chExt cx="7137300" cy="3802300"/>
          </a:xfrm>
        </p:grpSpPr>
        <p:sp>
          <p:nvSpPr>
            <p:cNvPr id="1103" name="Google Shape;1103;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59"/>
          <p:cNvSpPr txBox="1"/>
          <p:nvPr/>
        </p:nvSpPr>
        <p:spPr>
          <a:xfrm>
            <a:off x="5727300" y="3643986"/>
            <a:ext cx="28104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Despite being red, </a:t>
            </a:r>
            <a:r>
              <a:rPr lang="en">
                <a:solidFill>
                  <a:schemeClr val="lt1"/>
                </a:solidFill>
                <a:latin typeface="Lato"/>
                <a:ea typeface="Lato"/>
                <a:cs typeface="Lato"/>
                <a:sym typeface="Lato"/>
              </a:rPr>
              <a:t>Mars is cold</a:t>
            </a:r>
            <a:endParaRPr>
              <a:solidFill>
                <a:schemeClr val="lt1"/>
              </a:solidFill>
              <a:latin typeface="Lato"/>
              <a:ea typeface="Lato"/>
              <a:cs typeface="Lato"/>
              <a:sym typeface="Lato"/>
            </a:endParaRPr>
          </a:p>
        </p:txBody>
      </p:sp>
      <p:sp>
        <p:nvSpPr>
          <p:cNvPr id="1155" name="Google Shape;1155;p59"/>
          <p:cNvSpPr txBox="1"/>
          <p:nvPr/>
        </p:nvSpPr>
        <p:spPr>
          <a:xfrm>
            <a:off x="5727300" y="1764400"/>
            <a:ext cx="14901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Barlow"/>
                <a:ea typeface="Barlow"/>
                <a:cs typeface="Barlow"/>
                <a:sym typeface="Barlow"/>
              </a:rPr>
              <a:t>Venus</a:t>
            </a:r>
            <a:endParaRPr b="1" sz="2000">
              <a:solidFill>
                <a:schemeClr val="lt1"/>
              </a:solidFill>
              <a:latin typeface="Barlow"/>
              <a:ea typeface="Barlow"/>
              <a:cs typeface="Barlow"/>
              <a:sym typeface="Barlow"/>
            </a:endParaRPr>
          </a:p>
        </p:txBody>
      </p:sp>
      <p:sp>
        <p:nvSpPr>
          <p:cNvPr id="1156" name="Google Shape;1156;p59"/>
          <p:cNvSpPr txBox="1"/>
          <p:nvPr/>
        </p:nvSpPr>
        <p:spPr>
          <a:xfrm>
            <a:off x="5727300" y="2193436"/>
            <a:ext cx="28104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Venus has a beautiful name </a:t>
            </a:r>
            <a:endParaRPr>
              <a:solidFill>
                <a:schemeClr val="lt1"/>
              </a:solidFill>
              <a:latin typeface="Lato"/>
              <a:ea typeface="Lato"/>
              <a:cs typeface="Lato"/>
              <a:sym typeface="Lato"/>
            </a:endParaRPr>
          </a:p>
        </p:txBody>
      </p:sp>
      <p:sp>
        <p:nvSpPr>
          <p:cNvPr id="1157" name="Google Shape;1157;p59"/>
          <p:cNvSpPr txBox="1"/>
          <p:nvPr/>
        </p:nvSpPr>
        <p:spPr>
          <a:xfrm>
            <a:off x="5727300" y="3214950"/>
            <a:ext cx="14901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Barlow"/>
                <a:ea typeface="Barlow"/>
                <a:cs typeface="Barlow"/>
                <a:sym typeface="Barlow"/>
              </a:rPr>
              <a:t>Mars</a:t>
            </a:r>
            <a:endParaRPr b="1" sz="2000">
              <a:solidFill>
                <a:schemeClr val="lt1"/>
              </a:solidFill>
              <a:latin typeface="Barlow"/>
              <a:ea typeface="Barlow"/>
              <a:cs typeface="Barlow"/>
              <a:sym typeface="Barlow"/>
            </a:endParaRPr>
          </a:p>
        </p:txBody>
      </p:sp>
      <p:cxnSp>
        <p:nvCxnSpPr>
          <p:cNvPr id="1158" name="Google Shape;1158;p59"/>
          <p:cNvCxnSpPr>
            <a:stCxn id="1159" idx="1"/>
            <a:endCxn id="1160" idx="3"/>
          </p:cNvCxnSpPr>
          <p:nvPr/>
        </p:nvCxnSpPr>
        <p:spPr>
          <a:xfrm flipH="1">
            <a:off x="1480825" y="2169538"/>
            <a:ext cx="3470100" cy="80700"/>
          </a:xfrm>
          <a:prstGeom prst="bentConnector3">
            <a:avLst>
              <a:gd fmla="val 10946" name="adj1"/>
            </a:avLst>
          </a:prstGeom>
          <a:noFill/>
          <a:ln cap="flat" cmpd="sng" w="9525">
            <a:solidFill>
              <a:schemeClr val="lt1"/>
            </a:solidFill>
            <a:prstDash val="solid"/>
            <a:round/>
            <a:headEnd len="med" w="med" type="none"/>
            <a:tailEnd len="med" w="med" type="none"/>
          </a:ln>
        </p:spPr>
      </p:cxnSp>
      <p:cxnSp>
        <p:nvCxnSpPr>
          <p:cNvPr id="1161" name="Google Shape;1161;p59"/>
          <p:cNvCxnSpPr>
            <a:stCxn id="1162" idx="1"/>
            <a:endCxn id="1163" idx="3"/>
          </p:cNvCxnSpPr>
          <p:nvPr/>
        </p:nvCxnSpPr>
        <p:spPr>
          <a:xfrm rot="10800000">
            <a:off x="3633325" y="2528988"/>
            <a:ext cx="1317600" cy="1091100"/>
          </a:xfrm>
          <a:prstGeom prst="bentConnector3">
            <a:avLst>
              <a:gd fmla="val 28214" name="adj1"/>
            </a:avLst>
          </a:prstGeom>
          <a:noFill/>
          <a:ln cap="flat" cmpd="sng" w="9525">
            <a:solidFill>
              <a:schemeClr val="lt1"/>
            </a:solidFill>
            <a:prstDash val="solid"/>
            <a:round/>
            <a:headEnd len="med" w="med" type="none"/>
            <a:tailEnd len="med" w="med" type="none"/>
          </a:ln>
        </p:spPr>
      </p:cxnSp>
      <p:sp>
        <p:nvSpPr>
          <p:cNvPr id="1159" name="Google Shape;1159;p59"/>
          <p:cNvSpPr/>
          <p:nvPr/>
        </p:nvSpPr>
        <p:spPr>
          <a:xfrm>
            <a:off x="4950925" y="1788688"/>
            <a:ext cx="761700" cy="76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9"/>
          <p:cNvSpPr/>
          <p:nvPr/>
        </p:nvSpPr>
        <p:spPr>
          <a:xfrm>
            <a:off x="4950925" y="3239238"/>
            <a:ext cx="761700" cy="76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9"/>
          <p:cNvSpPr/>
          <p:nvPr/>
        </p:nvSpPr>
        <p:spPr>
          <a:xfrm>
            <a:off x="1247675" y="2133550"/>
            <a:ext cx="233100" cy="23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9"/>
          <p:cNvSpPr/>
          <p:nvPr/>
        </p:nvSpPr>
        <p:spPr>
          <a:xfrm>
            <a:off x="3400225" y="2412450"/>
            <a:ext cx="233100" cy="233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9"/>
          <p:cNvSpPr/>
          <p:nvPr/>
        </p:nvSpPr>
        <p:spPr>
          <a:xfrm>
            <a:off x="925166" y="44428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9"/>
          <p:cNvSpPr/>
          <p:nvPr/>
        </p:nvSpPr>
        <p:spPr>
          <a:xfrm>
            <a:off x="782503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9"/>
          <p:cNvSpPr/>
          <p:nvPr/>
        </p:nvSpPr>
        <p:spPr>
          <a:xfrm>
            <a:off x="551854" y="9708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9"/>
          <p:cNvSpPr/>
          <p:nvPr/>
        </p:nvSpPr>
        <p:spPr>
          <a:xfrm>
            <a:off x="8269654" y="42816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9"/>
          <p:cNvSpPr/>
          <p:nvPr/>
        </p:nvSpPr>
        <p:spPr>
          <a:xfrm>
            <a:off x="7375141" y="1112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9"/>
          <p:cNvSpPr/>
          <p:nvPr/>
        </p:nvSpPr>
        <p:spPr>
          <a:xfrm>
            <a:off x="4571988" y="47855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9"/>
          <p:cNvSpPr/>
          <p:nvPr/>
        </p:nvSpPr>
        <p:spPr>
          <a:xfrm>
            <a:off x="1657338" y="10329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1" name="Google Shape;1171;p59"/>
          <p:cNvPicPr preferRelativeResize="0"/>
          <p:nvPr/>
        </p:nvPicPr>
        <p:blipFill>
          <a:blip r:embed="rId3">
            <a:alphaModFix/>
          </a:blip>
          <a:stretch>
            <a:fillRect/>
          </a:stretch>
        </p:blipFill>
        <p:spPr>
          <a:xfrm>
            <a:off x="1855350" y="307798"/>
            <a:ext cx="463200" cy="463200"/>
          </a:xfrm>
          <a:prstGeom prst="rect">
            <a:avLst/>
          </a:prstGeom>
          <a:noFill/>
          <a:ln>
            <a:noFill/>
          </a:ln>
        </p:spPr>
      </p:pic>
      <p:pic>
        <p:nvPicPr>
          <p:cNvPr id="1172" name="Google Shape;1172;p59"/>
          <p:cNvPicPr preferRelativeResize="0"/>
          <p:nvPr/>
        </p:nvPicPr>
        <p:blipFill>
          <a:blip r:embed="rId4">
            <a:alphaModFix/>
          </a:blip>
          <a:stretch>
            <a:fillRect/>
          </a:stretch>
        </p:blipFill>
        <p:spPr>
          <a:xfrm>
            <a:off x="243856" y="3580471"/>
            <a:ext cx="469245" cy="469264"/>
          </a:xfrm>
          <a:prstGeom prst="rect">
            <a:avLst/>
          </a:prstGeom>
          <a:noFill/>
          <a:ln>
            <a:noFill/>
          </a:ln>
        </p:spPr>
      </p:pic>
      <p:pic>
        <p:nvPicPr>
          <p:cNvPr id="1173" name="Google Shape;1173;p59"/>
          <p:cNvPicPr preferRelativeResize="0"/>
          <p:nvPr/>
        </p:nvPicPr>
        <p:blipFill>
          <a:blip r:embed="rId5">
            <a:alphaModFix/>
          </a:blip>
          <a:stretch>
            <a:fillRect/>
          </a:stretch>
        </p:blipFill>
        <p:spPr>
          <a:xfrm>
            <a:off x="3170126" y="4211242"/>
            <a:ext cx="463203" cy="463222"/>
          </a:xfrm>
          <a:prstGeom prst="rect">
            <a:avLst/>
          </a:prstGeom>
          <a:noFill/>
          <a:ln>
            <a:noFill/>
          </a:ln>
        </p:spPr>
      </p:pic>
      <p:grpSp>
        <p:nvGrpSpPr>
          <p:cNvPr id="1174" name="Google Shape;1174;p59"/>
          <p:cNvGrpSpPr/>
          <p:nvPr/>
        </p:nvGrpSpPr>
        <p:grpSpPr>
          <a:xfrm>
            <a:off x="5132319" y="1976088"/>
            <a:ext cx="398895" cy="399157"/>
            <a:chOff x="2289292" y="4106462"/>
            <a:chExt cx="497313" cy="497640"/>
          </a:xfrm>
        </p:grpSpPr>
        <p:sp>
          <p:nvSpPr>
            <p:cNvPr id="1175" name="Google Shape;1175;p59"/>
            <p:cNvSpPr/>
            <p:nvPr/>
          </p:nvSpPr>
          <p:spPr>
            <a:xfrm>
              <a:off x="2470018" y="4106462"/>
              <a:ext cx="137921" cy="45810"/>
            </a:xfrm>
            <a:custGeom>
              <a:rect b="b" l="l" r="r" t="t"/>
              <a:pathLst>
                <a:path extrusionOk="0" h="1402" w="4221">
                  <a:moveTo>
                    <a:pt x="0" y="1"/>
                  </a:moveTo>
                  <a:lnTo>
                    <a:pt x="0" y="1402"/>
                  </a:lnTo>
                  <a:lnTo>
                    <a:pt x="4220" y="1402"/>
                  </a:lnTo>
                  <a:lnTo>
                    <a:pt x="42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9"/>
            <p:cNvSpPr/>
            <p:nvPr/>
          </p:nvSpPr>
          <p:spPr>
            <a:xfrm>
              <a:off x="2389572" y="4348714"/>
              <a:ext cx="299401" cy="138771"/>
            </a:xfrm>
            <a:custGeom>
              <a:rect b="b" l="l" r="r" t="t"/>
              <a:pathLst>
                <a:path extrusionOk="0" h="4247" w="9163">
                  <a:moveTo>
                    <a:pt x="7128" y="1392"/>
                  </a:moveTo>
                  <a:lnTo>
                    <a:pt x="7128" y="2284"/>
                  </a:lnTo>
                  <a:lnTo>
                    <a:pt x="6236" y="2284"/>
                  </a:lnTo>
                  <a:lnTo>
                    <a:pt x="6236" y="1392"/>
                  </a:lnTo>
                  <a:close/>
                  <a:moveTo>
                    <a:pt x="5817" y="2400"/>
                  </a:moveTo>
                  <a:lnTo>
                    <a:pt x="5817" y="3292"/>
                  </a:lnTo>
                  <a:lnTo>
                    <a:pt x="4925" y="3292"/>
                  </a:lnTo>
                  <a:lnTo>
                    <a:pt x="4925" y="2400"/>
                  </a:lnTo>
                  <a:close/>
                  <a:moveTo>
                    <a:pt x="6423" y="0"/>
                  </a:moveTo>
                  <a:cubicBezTo>
                    <a:pt x="5790" y="0"/>
                    <a:pt x="5513" y="214"/>
                    <a:pt x="5166" y="491"/>
                  </a:cubicBezTo>
                  <a:cubicBezTo>
                    <a:pt x="4755" y="812"/>
                    <a:pt x="4247" y="1214"/>
                    <a:pt x="3185" y="1214"/>
                  </a:cubicBezTo>
                  <a:cubicBezTo>
                    <a:pt x="2231" y="1214"/>
                    <a:pt x="1642" y="901"/>
                    <a:pt x="1285" y="553"/>
                  </a:cubicBezTo>
                  <a:lnTo>
                    <a:pt x="223" y="2400"/>
                  </a:lnTo>
                  <a:cubicBezTo>
                    <a:pt x="0" y="2784"/>
                    <a:pt x="0" y="3248"/>
                    <a:pt x="223" y="3631"/>
                  </a:cubicBezTo>
                  <a:cubicBezTo>
                    <a:pt x="446" y="4015"/>
                    <a:pt x="839" y="4247"/>
                    <a:pt x="1285" y="4247"/>
                  </a:cubicBezTo>
                  <a:lnTo>
                    <a:pt x="7878" y="4247"/>
                  </a:lnTo>
                  <a:cubicBezTo>
                    <a:pt x="8324" y="4247"/>
                    <a:pt x="8716" y="4015"/>
                    <a:pt x="8939" y="3631"/>
                  </a:cubicBezTo>
                  <a:cubicBezTo>
                    <a:pt x="9162" y="3248"/>
                    <a:pt x="9162" y="2784"/>
                    <a:pt x="8939" y="2400"/>
                  </a:cubicBezTo>
                  <a:lnTo>
                    <a:pt x="7860" y="527"/>
                  </a:lnTo>
                  <a:cubicBezTo>
                    <a:pt x="7663" y="304"/>
                    <a:pt x="7244" y="0"/>
                    <a:pt x="6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9"/>
            <p:cNvSpPr/>
            <p:nvPr/>
          </p:nvSpPr>
          <p:spPr>
            <a:xfrm>
              <a:off x="2289292" y="4160114"/>
              <a:ext cx="497313" cy="443988"/>
            </a:xfrm>
            <a:custGeom>
              <a:rect b="b" l="l" r="r" t="t"/>
              <a:pathLst>
                <a:path extrusionOk="0" h="13588" w="15220">
                  <a:moveTo>
                    <a:pt x="12900" y="0"/>
                  </a:moveTo>
                  <a:lnTo>
                    <a:pt x="12900" y="1392"/>
                  </a:lnTo>
                  <a:lnTo>
                    <a:pt x="9100" y="1392"/>
                  </a:lnTo>
                  <a:lnTo>
                    <a:pt x="9100" y="652"/>
                  </a:lnTo>
                  <a:lnTo>
                    <a:pt x="6183" y="652"/>
                  </a:lnTo>
                  <a:lnTo>
                    <a:pt x="6183" y="1392"/>
                  </a:lnTo>
                  <a:lnTo>
                    <a:pt x="3747" y="1392"/>
                  </a:lnTo>
                  <a:lnTo>
                    <a:pt x="3747" y="2284"/>
                  </a:lnTo>
                  <a:lnTo>
                    <a:pt x="6183" y="2284"/>
                  </a:lnTo>
                  <a:lnTo>
                    <a:pt x="6183" y="3132"/>
                  </a:lnTo>
                  <a:lnTo>
                    <a:pt x="4800" y="5505"/>
                  </a:lnTo>
                  <a:cubicBezTo>
                    <a:pt x="4987" y="5772"/>
                    <a:pt x="5389" y="6085"/>
                    <a:pt x="6245" y="6085"/>
                  </a:cubicBezTo>
                  <a:cubicBezTo>
                    <a:pt x="7003" y="6085"/>
                    <a:pt x="7298" y="5844"/>
                    <a:pt x="7681" y="5549"/>
                  </a:cubicBezTo>
                  <a:cubicBezTo>
                    <a:pt x="8092" y="5228"/>
                    <a:pt x="8556" y="4862"/>
                    <a:pt x="9519" y="4862"/>
                  </a:cubicBezTo>
                  <a:cubicBezTo>
                    <a:pt x="9751" y="4862"/>
                    <a:pt x="9974" y="4889"/>
                    <a:pt x="10170" y="4925"/>
                  </a:cubicBezTo>
                  <a:lnTo>
                    <a:pt x="9127" y="3132"/>
                  </a:lnTo>
                  <a:lnTo>
                    <a:pt x="9127" y="2284"/>
                  </a:lnTo>
                  <a:lnTo>
                    <a:pt x="12900" y="2284"/>
                  </a:lnTo>
                  <a:lnTo>
                    <a:pt x="12900" y="10938"/>
                  </a:lnTo>
                  <a:lnTo>
                    <a:pt x="2195" y="10938"/>
                  </a:lnTo>
                  <a:cubicBezTo>
                    <a:pt x="982" y="10938"/>
                    <a:pt x="0" y="11928"/>
                    <a:pt x="0" y="13141"/>
                  </a:cubicBezTo>
                  <a:lnTo>
                    <a:pt x="0" y="13587"/>
                  </a:lnTo>
                  <a:lnTo>
                    <a:pt x="15220" y="13587"/>
                  </a:lnTo>
                  <a:lnTo>
                    <a:pt x="15220" y="10938"/>
                  </a:lnTo>
                  <a:lnTo>
                    <a:pt x="13792" y="10938"/>
                  </a:lnTo>
                  <a:lnTo>
                    <a:pt x="13792" y="2284"/>
                  </a:lnTo>
                  <a:lnTo>
                    <a:pt x="15220" y="2284"/>
                  </a:lnTo>
                  <a:lnTo>
                    <a:pt x="15220" y="1392"/>
                  </a:lnTo>
                  <a:lnTo>
                    <a:pt x="13792" y="1392"/>
                  </a:lnTo>
                  <a:lnTo>
                    <a:pt x="137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59"/>
          <p:cNvGrpSpPr/>
          <p:nvPr/>
        </p:nvGrpSpPr>
        <p:grpSpPr>
          <a:xfrm>
            <a:off x="5132318" y="3420529"/>
            <a:ext cx="398921" cy="399131"/>
            <a:chOff x="5776434" y="1748314"/>
            <a:chExt cx="497346" cy="497607"/>
          </a:xfrm>
        </p:grpSpPr>
        <p:sp>
          <p:nvSpPr>
            <p:cNvPr id="1179" name="Google Shape;1179;p59"/>
            <p:cNvSpPr/>
            <p:nvPr/>
          </p:nvSpPr>
          <p:spPr>
            <a:xfrm>
              <a:off x="5795680" y="1748314"/>
              <a:ext cx="157461" cy="62115"/>
            </a:xfrm>
            <a:custGeom>
              <a:rect b="b" l="l" r="r" t="t"/>
              <a:pathLst>
                <a:path extrusionOk="0" h="1901" w="4819">
                  <a:moveTo>
                    <a:pt x="1" y="0"/>
                  </a:moveTo>
                  <a:lnTo>
                    <a:pt x="1" y="1900"/>
                  </a:lnTo>
                  <a:lnTo>
                    <a:pt x="4818" y="1900"/>
                  </a:lnTo>
                  <a:lnTo>
                    <a:pt x="4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9"/>
            <p:cNvSpPr/>
            <p:nvPr/>
          </p:nvSpPr>
          <p:spPr>
            <a:xfrm>
              <a:off x="6097107" y="1748314"/>
              <a:ext cx="157428" cy="62115"/>
            </a:xfrm>
            <a:custGeom>
              <a:rect b="b" l="l" r="r" t="t"/>
              <a:pathLst>
                <a:path extrusionOk="0" h="1901" w="4818">
                  <a:moveTo>
                    <a:pt x="0" y="0"/>
                  </a:moveTo>
                  <a:lnTo>
                    <a:pt x="0" y="1900"/>
                  </a:lnTo>
                  <a:lnTo>
                    <a:pt x="4817" y="1900"/>
                  </a:lnTo>
                  <a:lnTo>
                    <a:pt x="4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9"/>
            <p:cNvSpPr/>
            <p:nvPr/>
          </p:nvSpPr>
          <p:spPr>
            <a:xfrm>
              <a:off x="6110504" y="2015888"/>
              <a:ext cx="131190" cy="153474"/>
            </a:xfrm>
            <a:custGeom>
              <a:rect b="b" l="l" r="r" t="t"/>
              <a:pathLst>
                <a:path extrusionOk="0" h="4697" w="4015">
                  <a:moveTo>
                    <a:pt x="3105" y="1"/>
                  </a:moveTo>
                  <a:cubicBezTo>
                    <a:pt x="2712" y="1"/>
                    <a:pt x="2552" y="117"/>
                    <a:pt x="2320" y="295"/>
                  </a:cubicBezTo>
                  <a:cubicBezTo>
                    <a:pt x="2017" y="518"/>
                    <a:pt x="1651" y="803"/>
                    <a:pt x="884" y="803"/>
                  </a:cubicBezTo>
                  <a:cubicBezTo>
                    <a:pt x="527" y="803"/>
                    <a:pt x="232" y="741"/>
                    <a:pt x="0" y="652"/>
                  </a:cubicBezTo>
                  <a:lnTo>
                    <a:pt x="0" y="2668"/>
                  </a:lnTo>
                  <a:cubicBezTo>
                    <a:pt x="0" y="3694"/>
                    <a:pt x="759" y="4568"/>
                    <a:pt x="1776" y="4684"/>
                  </a:cubicBezTo>
                  <a:cubicBezTo>
                    <a:pt x="1853" y="4693"/>
                    <a:pt x="1929" y="4697"/>
                    <a:pt x="2005" y="4697"/>
                  </a:cubicBezTo>
                  <a:cubicBezTo>
                    <a:pt x="3115" y="4697"/>
                    <a:pt x="4015" y="3797"/>
                    <a:pt x="4015" y="2686"/>
                  </a:cubicBezTo>
                  <a:lnTo>
                    <a:pt x="4015" y="340"/>
                  </a:lnTo>
                  <a:cubicBezTo>
                    <a:pt x="3926" y="224"/>
                    <a:pt x="3676" y="1"/>
                    <a:pt x="3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9"/>
            <p:cNvSpPr/>
            <p:nvPr/>
          </p:nvSpPr>
          <p:spPr>
            <a:xfrm>
              <a:off x="5809371" y="2015888"/>
              <a:ext cx="131223" cy="153474"/>
            </a:xfrm>
            <a:custGeom>
              <a:rect b="b" l="l" r="r" t="t"/>
              <a:pathLst>
                <a:path extrusionOk="0" h="4697" w="4016">
                  <a:moveTo>
                    <a:pt x="3097" y="1"/>
                  </a:moveTo>
                  <a:cubicBezTo>
                    <a:pt x="2704" y="1"/>
                    <a:pt x="2552" y="117"/>
                    <a:pt x="2312" y="295"/>
                  </a:cubicBezTo>
                  <a:cubicBezTo>
                    <a:pt x="2017" y="518"/>
                    <a:pt x="1651" y="803"/>
                    <a:pt x="875" y="803"/>
                  </a:cubicBezTo>
                  <a:cubicBezTo>
                    <a:pt x="518" y="803"/>
                    <a:pt x="233" y="741"/>
                    <a:pt x="1" y="652"/>
                  </a:cubicBezTo>
                  <a:lnTo>
                    <a:pt x="1" y="2668"/>
                  </a:lnTo>
                  <a:cubicBezTo>
                    <a:pt x="1" y="3694"/>
                    <a:pt x="759" y="4568"/>
                    <a:pt x="1776" y="4684"/>
                  </a:cubicBezTo>
                  <a:cubicBezTo>
                    <a:pt x="1853" y="4693"/>
                    <a:pt x="1930" y="4697"/>
                    <a:pt x="2005" y="4697"/>
                  </a:cubicBezTo>
                  <a:cubicBezTo>
                    <a:pt x="3116" y="4697"/>
                    <a:pt x="4015" y="3797"/>
                    <a:pt x="4015" y="2686"/>
                  </a:cubicBezTo>
                  <a:lnTo>
                    <a:pt x="4015" y="340"/>
                  </a:lnTo>
                  <a:cubicBezTo>
                    <a:pt x="3926" y="224"/>
                    <a:pt x="3668" y="1"/>
                    <a:pt x="3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9"/>
            <p:cNvSpPr/>
            <p:nvPr/>
          </p:nvSpPr>
          <p:spPr>
            <a:xfrm>
              <a:off x="5776434" y="1839542"/>
              <a:ext cx="497346" cy="406379"/>
            </a:xfrm>
            <a:custGeom>
              <a:rect b="b" l="l" r="r" t="t"/>
              <a:pathLst>
                <a:path extrusionOk="0" h="12437" w="15221">
                  <a:moveTo>
                    <a:pt x="1009" y="0"/>
                  </a:moveTo>
                  <a:lnTo>
                    <a:pt x="1009" y="2356"/>
                  </a:lnTo>
                  <a:lnTo>
                    <a:pt x="1" y="2356"/>
                  </a:lnTo>
                  <a:lnTo>
                    <a:pt x="1" y="3248"/>
                  </a:lnTo>
                  <a:lnTo>
                    <a:pt x="1009" y="3248"/>
                  </a:lnTo>
                  <a:lnTo>
                    <a:pt x="1009" y="4978"/>
                  </a:lnTo>
                  <a:cubicBezTo>
                    <a:pt x="1116" y="5130"/>
                    <a:pt x="1348" y="5308"/>
                    <a:pt x="1883" y="5308"/>
                  </a:cubicBezTo>
                  <a:cubicBezTo>
                    <a:pt x="2356" y="5308"/>
                    <a:pt x="2534" y="5175"/>
                    <a:pt x="2784" y="4987"/>
                  </a:cubicBezTo>
                  <a:cubicBezTo>
                    <a:pt x="3061" y="4773"/>
                    <a:pt x="3418" y="4514"/>
                    <a:pt x="4105" y="4514"/>
                  </a:cubicBezTo>
                  <a:cubicBezTo>
                    <a:pt x="4470" y="4514"/>
                    <a:pt x="4774" y="4577"/>
                    <a:pt x="5023" y="4675"/>
                  </a:cubicBezTo>
                  <a:lnTo>
                    <a:pt x="5023" y="3248"/>
                  </a:lnTo>
                  <a:lnTo>
                    <a:pt x="7165" y="3248"/>
                  </a:lnTo>
                  <a:lnTo>
                    <a:pt x="7165" y="9724"/>
                  </a:lnTo>
                  <a:lnTo>
                    <a:pt x="5318" y="9724"/>
                  </a:lnTo>
                  <a:lnTo>
                    <a:pt x="5318" y="12436"/>
                  </a:lnTo>
                  <a:lnTo>
                    <a:pt x="9903" y="12436"/>
                  </a:lnTo>
                  <a:lnTo>
                    <a:pt x="9903" y="9724"/>
                  </a:lnTo>
                  <a:lnTo>
                    <a:pt x="8057" y="9724"/>
                  </a:lnTo>
                  <a:lnTo>
                    <a:pt x="8057" y="3248"/>
                  </a:lnTo>
                  <a:lnTo>
                    <a:pt x="10224" y="3248"/>
                  </a:lnTo>
                  <a:lnTo>
                    <a:pt x="10224" y="4978"/>
                  </a:lnTo>
                  <a:cubicBezTo>
                    <a:pt x="10331" y="5130"/>
                    <a:pt x="10572" y="5308"/>
                    <a:pt x="11108" y="5308"/>
                  </a:cubicBezTo>
                  <a:cubicBezTo>
                    <a:pt x="11572" y="5308"/>
                    <a:pt x="11750" y="5175"/>
                    <a:pt x="12000" y="4987"/>
                  </a:cubicBezTo>
                  <a:cubicBezTo>
                    <a:pt x="12285" y="4773"/>
                    <a:pt x="12633" y="4514"/>
                    <a:pt x="13329" y="4514"/>
                  </a:cubicBezTo>
                  <a:cubicBezTo>
                    <a:pt x="13695" y="4514"/>
                    <a:pt x="13998" y="4577"/>
                    <a:pt x="14239" y="4675"/>
                  </a:cubicBezTo>
                  <a:lnTo>
                    <a:pt x="14239" y="3248"/>
                  </a:lnTo>
                  <a:lnTo>
                    <a:pt x="15220" y="3248"/>
                  </a:lnTo>
                  <a:lnTo>
                    <a:pt x="15220" y="2356"/>
                  </a:lnTo>
                  <a:lnTo>
                    <a:pt x="14239" y="2356"/>
                  </a:lnTo>
                  <a:lnTo>
                    <a:pt x="14239" y="0"/>
                  </a:lnTo>
                  <a:lnTo>
                    <a:pt x="10224" y="0"/>
                  </a:lnTo>
                  <a:lnTo>
                    <a:pt x="10224" y="2356"/>
                  </a:lnTo>
                  <a:lnTo>
                    <a:pt x="5023" y="2356"/>
                  </a:lnTo>
                  <a:lnTo>
                    <a:pt x="50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59"/>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MARKETS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60"/>
          <p:cNvSpPr/>
          <p:nvPr/>
        </p:nvSpPr>
        <p:spPr>
          <a:xfrm>
            <a:off x="2559600" y="1916425"/>
            <a:ext cx="58644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0"/>
          <p:cNvSpPr/>
          <p:nvPr/>
        </p:nvSpPr>
        <p:spPr>
          <a:xfrm flipH="1">
            <a:off x="720000" y="3250375"/>
            <a:ext cx="58644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0"/>
          <p:cNvSpPr txBox="1"/>
          <p:nvPr>
            <p:ph idx="2" type="title"/>
          </p:nvPr>
        </p:nvSpPr>
        <p:spPr>
          <a:xfrm>
            <a:off x="2647500" y="1908600"/>
            <a:ext cx="2222700" cy="4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192" name="Google Shape;1192;p60"/>
          <p:cNvSpPr txBox="1"/>
          <p:nvPr>
            <p:ph idx="1" type="subTitle"/>
          </p:nvPr>
        </p:nvSpPr>
        <p:spPr>
          <a:xfrm>
            <a:off x="2647500" y="2328353"/>
            <a:ext cx="47673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1193" name="Google Shape;1193;p60"/>
          <p:cNvSpPr txBox="1"/>
          <p:nvPr>
            <p:ph idx="3" type="title"/>
          </p:nvPr>
        </p:nvSpPr>
        <p:spPr>
          <a:xfrm>
            <a:off x="4273857" y="3222525"/>
            <a:ext cx="2222700" cy="46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194" name="Google Shape;1194;p60"/>
          <p:cNvSpPr txBox="1"/>
          <p:nvPr>
            <p:ph idx="4" type="subTitle"/>
          </p:nvPr>
        </p:nvSpPr>
        <p:spPr>
          <a:xfrm>
            <a:off x="1729188" y="3649703"/>
            <a:ext cx="4767300" cy="65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hot and has a poisonous atmosphere</a:t>
            </a:r>
            <a:endParaRPr/>
          </a:p>
        </p:txBody>
      </p:sp>
      <p:sp>
        <p:nvSpPr>
          <p:cNvPr id="1195" name="Google Shape;1195;p60"/>
          <p:cNvSpPr/>
          <p:nvPr/>
        </p:nvSpPr>
        <p:spPr>
          <a:xfrm>
            <a:off x="1729200" y="1916425"/>
            <a:ext cx="906600" cy="90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0"/>
          <p:cNvSpPr/>
          <p:nvPr/>
        </p:nvSpPr>
        <p:spPr>
          <a:xfrm>
            <a:off x="6508200" y="3237775"/>
            <a:ext cx="906600" cy="90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0"/>
          <p:cNvSpPr/>
          <p:nvPr/>
        </p:nvSpPr>
        <p:spPr>
          <a:xfrm>
            <a:off x="1129616" y="44428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0"/>
          <p:cNvSpPr/>
          <p:nvPr/>
        </p:nvSpPr>
        <p:spPr>
          <a:xfrm>
            <a:off x="757738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0"/>
          <p:cNvSpPr/>
          <p:nvPr/>
        </p:nvSpPr>
        <p:spPr>
          <a:xfrm>
            <a:off x="807129" y="7377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0"/>
          <p:cNvSpPr/>
          <p:nvPr/>
        </p:nvSpPr>
        <p:spPr>
          <a:xfrm>
            <a:off x="8108404" y="324047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0"/>
          <p:cNvSpPr/>
          <p:nvPr/>
        </p:nvSpPr>
        <p:spPr>
          <a:xfrm>
            <a:off x="515088" y="336467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2" name="Google Shape;1202;p60"/>
          <p:cNvPicPr preferRelativeResize="0"/>
          <p:nvPr/>
        </p:nvPicPr>
        <p:blipFill>
          <a:blip r:embed="rId3">
            <a:alphaModFix/>
          </a:blip>
          <a:stretch>
            <a:fillRect/>
          </a:stretch>
        </p:blipFill>
        <p:spPr>
          <a:xfrm>
            <a:off x="713100" y="3888673"/>
            <a:ext cx="463200" cy="463200"/>
          </a:xfrm>
          <a:prstGeom prst="rect">
            <a:avLst/>
          </a:prstGeom>
          <a:noFill/>
          <a:ln>
            <a:noFill/>
          </a:ln>
        </p:spPr>
      </p:pic>
      <p:pic>
        <p:nvPicPr>
          <p:cNvPr id="1203" name="Google Shape;1203;p60"/>
          <p:cNvPicPr preferRelativeResize="0"/>
          <p:nvPr/>
        </p:nvPicPr>
        <p:blipFill>
          <a:blip r:embed="rId4">
            <a:alphaModFix/>
          </a:blip>
          <a:stretch>
            <a:fillRect/>
          </a:stretch>
        </p:blipFill>
        <p:spPr>
          <a:xfrm>
            <a:off x="8196281" y="1109083"/>
            <a:ext cx="469245" cy="469264"/>
          </a:xfrm>
          <a:prstGeom prst="rect">
            <a:avLst/>
          </a:prstGeom>
          <a:noFill/>
          <a:ln>
            <a:noFill/>
          </a:ln>
        </p:spPr>
      </p:pic>
      <p:pic>
        <p:nvPicPr>
          <p:cNvPr id="1204" name="Google Shape;1204;p60"/>
          <p:cNvPicPr preferRelativeResize="0"/>
          <p:nvPr/>
        </p:nvPicPr>
        <p:blipFill>
          <a:blip r:embed="rId5">
            <a:alphaModFix/>
          </a:blip>
          <a:stretch>
            <a:fillRect/>
          </a:stretch>
        </p:blipFill>
        <p:spPr>
          <a:xfrm>
            <a:off x="1176301" y="1112104"/>
            <a:ext cx="463203" cy="463222"/>
          </a:xfrm>
          <a:prstGeom prst="rect">
            <a:avLst/>
          </a:prstGeom>
          <a:noFill/>
          <a:ln>
            <a:noFill/>
          </a:ln>
        </p:spPr>
      </p:pic>
      <p:grpSp>
        <p:nvGrpSpPr>
          <p:cNvPr id="1205" name="Google Shape;1205;p60"/>
          <p:cNvGrpSpPr/>
          <p:nvPr/>
        </p:nvGrpSpPr>
        <p:grpSpPr>
          <a:xfrm>
            <a:off x="2040089" y="2121072"/>
            <a:ext cx="284828" cy="497313"/>
            <a:chOff x="5301601" y="3517072"/>
            <a:chExt cx="284828" cy="497313"/>
          </a:xfrm>
        </p:grpSpPr>
        <p:sp>
          <p:nvSpPr>
            <p:cNvPr id="1206" name="Google Shape;1206;p60"/>
            <p:cNvSpPr/>
            <p:nvPr/>
          </p:nvSpPr>
          <p:spPr>
            <a:xfrm>
              <a:off x="5364860" y="3517072"/>
              <a:ext cx="210786" cy="124230"/>
            </a:xfrm>
            <a:custGeom>
              <a:rect b="b" l="l" r="r" t="t"/>
              <a:pathLst>
                <a:path extrusionOk="0" h="3802" w="6451">
                  <a:moveTo>
                    <a:pt x="714" y="1"/>
                  </a:moveTo>
                  <a:lnTo>
                    <a:pt x="714" y="893"/>
                  </a:lnTo>
                  <a:lnTo>
                    <a:pt x="1990" y="893"/>
                  </a:lnTo>
                  <a:lnTo>
                    <a:pt x="1990" y="2195"/>
                  </a:lnTo>
                  <a:lnTo>
                    <a:pt x="0" y="2195"/>
                  </a:lnTo>
                  <a:lnTo>
                    <a:pt x="0" y="3801"/>
                  </a:lnTo>
                  <a:lnTo>
                    <a:pt x="4871" y="3801"/>
                  </a:lnTo>
                  <a:lnTo>
                    <a:pt x="4871" y="2195"/>
                  </a:lnTo>
                  <a:lnTo>
                    <a:pt x="2882" y="2195"/>
                  </a:lnTo>
                  <a:lnTo>
                    <a:pt x="2882" y="893"/>
                  </a:lnTo>
                  <a:lnTo>
                    <a:pt x="5032" y="893"/>
                  </a:lnTo>
                  <a:lnTo>
                    <a:pt x="5772" y="1758"/>
                  </a:lnTo>
                  <a:lnTo>
                    <a:pt x="6450" y="1178"/>
                  </a:lnTo>
                  <a:lnTo>
                    <a:pt x="54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0"/>
            <p:cNvSpPr/>
            <p:nvPr/>
          </p:nvSpPr>
          <p:spPr>
            <a:xfrm>
              <a:off x="5301601" y="3670415"/>
              <a:ext cx="284828" cy="54535"/>
            </a:xfrm>
            <a:custGeom>
              <a:rect b="b" l="l" r="r" t="t"/>
              <a:pathLst>
                <a:path extrusionOk="0" h="1669" w="8717">
                  <a:moveTo>
                    <a:pt x="1" y="0"/>
                  </a:moveTo>
                  <a:lnTo>
                    <a:pt x="1" y="1668"/>
                  </a:lnTo>
                  <a:lnTo>
                    <a:pt x="8716" y="1668"/>
                  </a:lnTo>
                  <a:lnTo>
                    <a:pt x="8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0"/>
            <p:cNvSpPr/>
            <p:nvPr/>
          </p:nvSpPr>
          <p:spPr>
            <a:xfrm>
              <a:off x="5418774" y="3856956"/>
              <a:ext cx="50189" cy="72048"/>
            </a:xfrm>
            <a:custGeom>
              <a:rect b="b" l="l" r="r" t="t"/>
              <a:pathLst>
                <a:path extrusionOk="0" h="2205" w="1536">
                  <a:moveTo>
                    <a:pt x="768" y="1"/>
                  </a:moveTo>
                  <a:cubicBezTo>
                    <a:pt x="358" y="580"/>
                    <a:pt x="1" y="1205"/>
                    <a:pt x="1" y="1437"/>
                  </a:cubicBezTo>
                  <a:cubicBezTo>
                    <a:pt x="1" y="1865"/>
                    <a:pt x="349" y="2204"/>
                    <a:pt x="768" y="2204"/>
                  </a:cubicBezTo>
                  <a:cubicBezTo>
                    <a:pt x="1196" y="2204"/>
                    <a:pt x="1535" y="1865"/>
                    <a:pt x="1535" y="1437"/>
                  </a:cubicBezTo>
                  <a:cubicBezTo>
                    <a:pt x="1535" y="1205"/>
                    <a:pt x="1187" y="580"/>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0"/>
            <p:cNvSpPr/>
            <p:nvPr/>
          </p:nvSpPr>
          <p:spPr>
            <a:xfrm>
              <a:off x="5301601" y="3754063"/>
              <a:ext cx="284828" cy="260322"/>
            </a:xfrm>
            <a:custGeom>
              <a:rect b="b" l="l" r="r" t="t"/>
              <a:pathLst>
                <a:path extrusionOk="0" h="7967" w="8717">
                  <a:moveTo>
                    <a:pt x="4354" y="1695"/>
                  </a:moveTo>
                  <a:lnTo>
                    <a:pt x="4702" y="2124"/>
                  </a:lnTo>
                  <a:cubicBezTo>
                    <a:pt x="4720" y="2142"/>
                    <a:pt x="5023" y="2525"/>
                    <a:pt x="5335" y="2998"/>
                  </a:cubicBezTo>
                  <a:cubicBezTo>
                    <a:pt x="5951" y="3935"/>
                    <a:pt x="6013" y="4354"/>
                    <a:pt x="6013" y="4586"/>
                  </a:cubicBezTo>
                  <a:cubicBezTo>
                    <a:pt x="6013" y="5505"/>
                    <a:pt x="5273" y="6245"/>
                    <a:pt x="4354" y="6245"/>
                  </a:cubicBezTo>
                  <a:cubicBezTo>
                    <a:pt x="3444" y="6245"/>
                    <a:pt x="2695" y="5505"/>
                    <a:pt x="2695" y="4586"/>
                  </a:cubicBezTo>
                  <a:cubicBezTo>
                    <a:pt x="2695" y="4354"/>
                    <a:pt x="2766" y="3935"/>
                    <a:pt x="3382" y="2998"/>
                  </a:cubicBezTo>
                  <a:cubicBezTo>
                    <a:pt x="3694" y="2525"/>
                    <a:pt x="3997" y="2142"/>
                    <a:pt x="4006" y="2124"/>
                  </a:cubicBezTo>
                  <a:lnTo>
                    <a:pt x="4354" y="1695"/>
                  </a:lnTo>
                  <a:close/>
                  <a:moveTo>
                    <a:pt x="1" y="0"/>
                  </a:moveTo>
                  <a:lnTo>
                    <a:pt x="1" y="7967"/>
                  </a:lnTo>
                  <a:lnTo>
                    <a:pt x="8716" y="7967"/>
                  </a:lnTo>
                  <a:lnTo>
                    <a:pt x="8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60"/>
          <p:cNvGrpSpPr/>
          <p:nvPr/>
        </p:nvGrpSpPr>
        <p:grpSpPr>
          <a:xfrm>
            <a:off x="6712542" y="3442262"/>
            <a:ext cx="497902" cy="497640"/>
            <a:chOff x="5194917" y="4106462"/>
            <a:chExt cx="497902" cy="497640"/>
          </a:xfrm>
        </p:grpSpPr>
        <p:sp>
          <p:nvSpPr>
            <p:cNvPr id="1211" name="Google Shape;1211;p60"/>
            <p:cNvSpPr/>
            <p:nvPr/>
          </p:nvSpPr>
          <p:spPr>
            <a:xfrm>
              <a:off x="5499514" y="4174687"/>
              <a:ext cx="193305" cy="429415"/>
            </a:xfrm>
            <a:custGeom>
              <a:rect b="b" l="l" r="r" t="t"/>
              <a:pathLst>
                <a:path extrusionOk="0" h="13142" w="5916">
                  <a:moveTo>
                    <a:pt x="2963" y="0"/>
                  </a:moveTo>
                  <a:cubicBezTo>
                    <a:pt x="2169" y="0"/>
                    <a:pt x="1402" y="554"/>
                    <a:pt x="804" y="1562"/>
                  </a:cubicBezTo>
                  <a:cubicBezTo>
                    <a:pt x="304" y="2382"/>
                    <a:pt x="1" y="3382"/>
                    <a:pt x="1" y="4167"/>
                  </a:cubicBezTo>
                  <a:cubicBezTo>
                    <a:pt x="1" y="4764"/>
                    <a:pt x="179" y="5344"/>
                    <a:pt x="527" y="5844"/>
                  </a:cubicBezTo>
                  <a:cubicBezTo>
                    <a:pt x="804" y="6236"/>
                    <a:pt x="1170" y="6557"/>
                    <a:pt x="1589" y="6780"/>
                  </a:cubicBezTo>
                  <a:lnTo>
                    <a:pt x="1589" y="13141"/>
                  </a:lnTo>
                  <a:lnTo>
                    <a:pt x="4328" y="13141"/>
                  </a:lnTo>
                  <a:lnTo>
                    <a:pt x="4328" y="6780"/>
                  </a:lnTo>
                  <a:cubicBezTo>
                    <a:pt x="4756" y="6557"/>
                    <a:pt x="5113" y="6236"/>
                    <a:pt x="5389" y="5844"/>
                  </a:cubicBezTo>
                  <a:cubicBezTo>
                    <a:pt x="5737" y="5344"/>
                    <a:pt x="5916" y="4764"/>
                    <a:pt x="5916" y="4167"/>
                  </a:cubicBezTo>
                  <a:cubicBezTo>
                    <a:pt x="5916" y="3382"/>
                    <a:pt x="5612" y="2382"/>
                    <a:pt x="5122" y="1562"/>
                  </a:cubicBezTo>
                  <a:cubicBezTo>
                    <a:pt x="4515" y="554"/>
                    <a:pt x="3748" y="0"/>
                    <a:pt x="29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0"/>
            <p:cNvSpPr/>
            <p:nvPr/>
          </p:nvSpPr>
          <p:spPr>
            <a:xfrm>
              <a:off x="5195211" y="4203833"/>
              <a:ext cx="282181" cy="100018"/>
            </a:xfrm>
            <a:custGeom>
              <a:rect b="b" l="l" r="r" t="t"/>
              <a:pathLst>
                <a:path extrusionOk="0" h="3061" w="8636">
                  <a:moveTo>
                    <a:pt x="1446" y="1"/>
                  </a:moveTo>
                  <a:lnTo>
                    <a:pt x="1446" y="768"/>
                  </a:lnTo>
                  <a:lnTo>
                    <a:pt x="919" y="1250"/>
                  </a:lnTo>
                  <a:cubicBezTo>
                    <a:pt x="393" y="1722"/>
                    <a:pt x="72" y="2374"/>
                    <a:pt x="0" y="3060"/>
                  </a:cubicBezTo>
                  <a:lnTo>
                    <a:pt x="8636" y="3060"/>
                  </a:lnTo>
                  <a:cubicBezTo>
                    <a:pt x="8565" y="2374"/>
                    <a:pt x="8243" y="1722"/>
                    <a:pt x="7717" y="1250"/>
                  </a:cubicBezTo>
                  <a:lnTo>
                    <a:pt x="7191" y="768"/>
                  </a:lnTo>
                  <a:lnTo>
                    <a:pt x="71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p:nvPr/>
          </p:nvSpPr>
          <p:spPr>
            <a:xfrm>
              <a:off x="5226971" y="4106462"/>
              <a:ext cx="220687" cy="68258"/>
            </a:xfrm>
            <a:custGeom>
              <a:rect b="b" l="l" r="r" t="t"/>
              <a:pathLst>
                <a:path extrusionOk="0" h="2089" w="6754">
                  <a:moveTo>
                    <a:pt x="1" y="1"/>
                  </a:moveTo>
                  <a:lnTo>
                    <a:pt x="1" y="2088"/>
                  </a:lnTo>
                  <a:lnTo>
                    <a:pt x="6754" y="2088"/>
                  </a:lnTo>
                  <a:lnTo>
                    <a:pt x="67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0"/>
            <p:cNvSpPr/>
            <p:nvPr/>
          </p:nvSpPr>
          <p:spPr>
            <a:xfrm>
              <a:off x="5194917" y="4332965"/>
              <a:ext cx="282769" cy="171152"/>
            </a:xfrm>
            <a:custGeom>
              <a:rect b="b" l="l" r="r" t="t"/>
              <a:pathLst>
                <a:path extrusionOk="0" h="5238" w="8654">
                  <a:moveTo>
                    <a:pt x="4791" y="1009"/>
                  </a:moveTo>
                  <a:lnTo>
                    <a:pt x="4791" y="2168"/>
                  </a:lnTo>
                  <a:lnTo>
                    <a:pt x="5951" y="2168"/>
                  </a:lnTo>
                  <a:lnTo>
                    <a:pt x="5951" y="3060"/>
                  </a:lnTo>
                  <a:lnTo>
                    <a:pt x="4791" y="3060"/>
                  </a:lnTo>
                  <a:lnTo>
                    <a:pt x="4791" y="4220"/>
                  </a:lnTo>
                  <a:lnTo>
                    <a:pt x="3863" y="4220"/>
                  </a:lnTo>
                  <a:lnTo>
                    <a:pt x="3863" y="3060"/>
                  </a:lnTo>
                  <a:lnTo>
                    <a:pt x="2704" y="3060"/>
                  </a:lnTo>
                  <a:lnTo>
                    <a:pt x="2704" y="2168"/>
                  </a:lnTo>
                  <a:lnTo>
                    <a:pt x="3899" y="2168"/>
                  </a:lnTo>
                  <a:lnTo>
                    <a:pt x="3899" y="1009"/>
                  </a:lnTo>
                  <a:close/>
                  <a:moveTo>
                    <a:pt x="0" y="1"/>
                  </a:moveTo>
                  <a:lnTo>
                    <a:pt x="0" y="5237"/>
                  </a:lnTo>
                  <a:lnTo>
                    <a:pt x="8654" y="5237"/>
                  </a:lnTo>
                  <a:lnTo>
                    <a:pt x="86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0"/>
            <p:cNvSpPr/>
            <p:nvPr/>
          </p:nvSpPr>
          <p:spPr>
            <a:xfrm>
              <a:off x="5194917" y="4533229"/>
              <a:ext cx="282769" cy="70872"/>
            </a:xfrm>
            <a:custGeom>
              <a:rect b="b" l="l" r="r" t="t"/>
              <a:pathLst>
                <a:path extrusionOk="0" h="2169" w="8654">
                  <a:moveTo>
                    <a:pt x="0" y="0"/>
                  </a:moveTo>
                  <a:lnTo>
                    <a:pt x="0" y="2168"/>
                  </a:lnTo>
                  <a:lnTo>
                    <a:pt x="8654" y="2168"/>
                  </a:lnTo>
                  <a:lnTo>
                    <a:pt x="86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60"/>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PARTNERS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61"/>
          <p:cNvSpPr/>
          <p:nvPr/>
        </p:nvSpPr>
        <p:spPr>
          <a:xfrm>
            <a:off x="0" y="1274616"/>
            <a:ext cx="82785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1"/>
          <p:cNvSpPr txBox="1"/>
          <p:nvPr>
            <p:ph idx="2" type="title"/>
          </p:nvPr>
        </p:nvSpPr>
        <p:spPr>
          <a:xfrm>
            <a:off x="1647150" y="122625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James </a:t>
            </a:r>
            <a:r>
              <a:rPr lang="en"/>
              <a:t>Doe</a:t>
            </a:r>
            <a:endParaRPr/>
          </a:p>
        </p:txBody>
      </p:sp>
      <p:sp>
        <p:nvSpPr>
          <p:cNvPr id="1223" name="Google Shape;1223;p61"/>
          <p:cNvSpPr txBox="1"/>
          <p:nvPr>
            <p:ph idx="1" type="subTitle"/>
          </p:nvPr>
        </p:nvSpPr>
        <p:spPr>
          <a:xfrm>
            <a:off x="1647150" y="3948650"/>
            <a:ext cx="21753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speak a bit about this person here</a:t>
            </a:r>
            <a:endParaRPr/>
          </a:p>
        </p:txBody>
      </p:sp>
      <p:sp>
        <p:nvSpPr>
          <p:cNvPr id="1224" name="Google Shape;1224;p61"/>
          <p:cNvSpPr txBox="1"/>
          <p:nvPr>
            <p:ph idx="3" type="title"/>
          </p:nvPr>
        </p:nvSpPr>
        <p:spPr>
          <a:xfrm>
            <a:off x="5321696" y="122625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1225" name="Google Shape;1225;p61"/>
          <p:cNvSpPr txBox="1"/>
          <p:nvPr>
            <p:ph idx="4" type="subTitle"/>
          </p:nvPr>
        </p:nvSpPr>
        <p:spPr>
          <a:xfrm>
            <a:off x="5321700" y="3948650"/>
            <a:ext cx="2175300" cy="66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speak a bit about this person here</a:t>
            </a:r>
            <a:endParaRPr/>
          </a:p>
        </p:txBody>
      </p:sp>
      <p:pic>
        <p:nvPicPr>
          <p:cNvPr id="1226" name="Google Shape;1226;p61"/>
          <p:cNvPicPr preferRelativeResize="0"/>
          <p:nvPr/>
        </p:nvPicPr>
        <p:blipFill rotWithShape="1">
          <a:blip r:embed="rId3">
            <a:alphaModFix/>
          </a:blip>
          <a:srcRect b="19452" l="47332" r="0" t="0"/>
          <a:stretch/>
        </p:blipFill>
        <p:spPr>
          <a:xfrm>
            <a:off x="1736933" y="1834225"/>
            <a:ext cx="1995600" cy="2034000"/>
          </a:xfrm>
          <a:prstGeom prst="rect">
            <a:avLst/>
          </a:prstGeom>
          <a:noFill/>
          <a:ln>
            <a:noFill/>
          </a:ln>
        </p:spPr>
      </p:pic>
      <p:pic>
        <p:nvPicPr>
          <p:cNvPr id="1227" name="Google Shape;1227;p61"/>
          <p:cNvPicPr preferRelativeResize="0"/>
          <p:nvPr/>
        </p:nvPicPr>
        <p:blipFill rotWithShape="1">
          <a:blip r:embed="rId4">
            <a:alphaModFix/>
          </a:blip>
          <a:srcRect b="21315" l="38392" r="10156" t="0"/>
          <a:stretch/>
        </p:blipFill>
        <p:spPr>
          <a:xfrm>
            <a:off x="5411550" y="1834293"/>
            <a:ext cx="1995600" cy="2034000"/>
          </a:xfrm>
          <a:prstGeom prst="rect">
            <a:avLst/>
          </a:prstGeom>
          <a:noFill/>
          <a:ln>
            <a:noFill/>
          </a:ln>
        </p:spPr>
      </p:pic>
      <p:sp>
        <p:nvSpPr>
          <p:cNvPr id="1228" name="Google Shape;1228;p61"/>
          <p:cNvSpPr/>
          <p:nvPr/>
        </p:nvSpPr>
        <p:spPr>
          <a:xfrm>
            <a:off x="713091" y="42245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1"/>
          <p:cNvSpPr/>
          <p:nvPr/>
        </p:nvSpPr>
        <p:spPr>
          <a:xfrm>
            <a:off x="782503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1"/>
          <p:cNvSpPr/>
          <p:nvPr/>
        </p:nvSpPr>
        <p:spPr>
          <a:xfrm>
            <a:off x="713104" y="19267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1"/>
          <p:cNvSpPr/>
          <p:nvPr/>
        </p:nvSpPr>
        <p:spPr>
          <a:xfrm>
            <a:off x="8269654" y="22492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1"/>
          <p:cNvSpPr/>
          <p:nvPr/>
        </p:nvSpPr>
        <p:spPr>
          <a:xfrm>
            <a:off x="4509741" y="27875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1"/>
          <p:cNvSpPr/>
          <p:nvPr/>
        </p:nvSpPr>
        <p:spPr>
          <a:xfrm>
            <a:off x="5123688" y="48072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1"/>
          <p:cNvSpPr/>
          <p:nvPr/>
        </p:nvSpPr>
        <p:spPr>
          <a:xfrm>
            <a:off x="8331888" y="46089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5" name="Google Shape;1235;p61"/>
          <p:cNvPicPr preferRelativeResize="0"/>
          <p:nvPr/>
        </p:nvPicPr>
        <p:blipFill>
          <a:blip r:embed="rId5">
            <a:alphaModFix/>
          </a:blip>
          <a:stretch>
            <a:fillRect/>
          </a:stretch>
        </p:blipFill>
        <p:spPr>
          <a:xfrm>
            <a:off x="6806225" y="345373"/>
            <a:ext cx="463200" cy="463200"/>
          </a:xfrm>
          <a:prstGeom prst="rect">
            <a:avLst/>
          </a:prstGeom>
          <a:noFill/>
          <a:ln>
            <a:noFill/>
          </a:ln>
        </p:spPr>
      </p:pic>
      <p:pic>
        <p:nvPicPr>
          <p:cNvPr id="1236" name="Google Shape;1236;p61"/>
          <p:cNvPicPr preferRelativeResize="0"/>
          <p:nvPr/>
        </p:nvPicPr>
        <p:blipFill>
          <a:blip r:embed="rId6">
            <a:alphaModFix/>
          </a:blip>
          <a:stretch>
            <a:fillRect/>
          </a:stretch>
        </p:blipFill>
        <p:spPr>
          <a:xfrm>
            <a:off x="243856" y="2876258"/>
            <a:ext cx="469245" cy="469264"/>
          </a:xfrm>
          <a:prstGeom prst="rect">
            <a:avLst/>
          </a:prstGeom>
          <a:noFill/>
          <a:ln>
            <a:noFill/>
          </a:ln>
        </p:spPr>
      </p:pic>
      <p:pic>
        <p:nvPicPr>
          <p:cNvPr id="1237" name="Google Shape;1237;p61"/>
          <p:cNvPicPr preferRelativeResize="0"/>
          <p:nvPr/>
        </p:nvPicPr>
        <p:blipFill>
          <a:blip r:embed="rId7">
            <a:alphaModFix/>
          </a:blip>
          <a:stretch>
            <a:fillRect/>
          </a:stretch>
        </p:blipFill>
        <p:spPr>
          <a:xfrm>
            <a:off x="4340439" y="1963417"/>
            <a:ext cx="463203" cy="463222"/>
          </a:xfrm>
          <a:prstGeom prst="rect">
            <a:avLst/>
          </a:prstGeom>
          <a:noFill/>
          <a:ln>
            <a:noFill/>
          </a:ln>
        </p:spPr>
      </p:pic>
      <p:sp>
        <p:nvSpPr>
          <p:cNvPr id="1238" name="Google Shape;1238;p61"/>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62"/>
          <p:cNvSpPr txBox="1"/>
          <p:nvPr>
            <p:ph idx="1" type="subTitle"/>
          </p:nvPr>
        </p:nvSpPr>
        <p:spPr>
          <a:xfrm>
            <a:off x="713100" y="1465411"/>
            <a:ext cx="3000000" cy="142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1244" name="Google Shape;1244;p62"/>
          <p:cNvSpPr txBox="1"/>
          <p:nvPr/>
        </p:nvSpPr>
        <p:spPr>
          <a:xfrm>
            <a:off x="720000" y="3931648"/>
            <a:ext cx="3000000" cy="4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lt1"/>
                </a:solidFill>
                <a:latin typeface="Lato"/>
                <a:ea typeface="Lato"/>
                <a:cs typeface="Lato"/>
                <a:sym typeface="Lato"/>
              </a:rPr>
              <a:t>Please keep this slide for attribution</a:t>
            </a:r>
            <a:endParaRPr sz="1000">
              <a:solidFill>
                <a:schemeClr val="lt1"/>
              </a:solidFill>
              <a:latin typeface="Lato"/>
              <a:ea typeface="Lato"/>
              <a:cs typeface="Lato"/>
              <a:sym typeface="Lato"/>
            </a:endParaRPr>
          </a:p>
        </p:txBody>
      </p:sp>
      <p:grpSp>
        <p:nvGrpSpPr>
          <p:cNvPr id="1245" name="Google Shape;1245;p62"/>
          <p:cNvGrpSpPr/>
          <p:nvPr/>
        </p:nvGrpSpPr>
        <p:grpSpPr>
          <a:xfrm>
            <a:off x="1668378" y="2931650"/>
            <a:ext cx="314171" cy="314171"/>
            <a:chOff x="1379798" y="1723250"/>
            <a:chExt cx="397887" cy="397887"/>
          </a:xfrm>
        </p:grpSpPr>
        <p:sp>
          <p:nvSpPr>
            <p:cNvPr id="1246" name="Google Shape;1246;p6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47" name="Google Shape;1247;p6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48" name="Google Shape;1248;p6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49" name="Google Shape;1249;p6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250" name="Google Shape;1250;p62"/>
          <p:cNvGrpSpPr/>
          <p:nvPr/>
        </p:nvGrpSpPr>
        <p:grpSpPr>
          <a:xfrm>
            <a:off x="807606" y="2931652"/>
            <a:ext cx="314188" cy="314171"/>
            <a:chOff x="266768" y="1721375"/>
            <a:chExt cx="397907" cy="397887"/>
          </a:xfrm>
        </p:grpSpPr>
        <p:sp>
          <p:nvSpPr>
            <p:cNvPr id="1251" name="Google Shape;1251;p6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52" name="Google Shape;1252;p6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253" name="Google Shape;1253;p62"/>
          <p:cNvGrpSpPr/>
          <p:nvPr/>
        </p:nvGrpSpPr>
        <p:grpSpPr>
          <a:xfrm>
            <a:off x="1238007" y="2931650"/>
            <a:ext cx="314155" cy="314171"/>
            <a:chOff x="864491" y="1723250"/>
            <a:chExt cx="397866" cy="397887"/>
          </a:xfrm>
        </p:grpSpPr>
        <p:sp>
          <p:nvSpPr>
            <p:cNvPr id="1254" name="Google Shape;1254;p6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55" name="Google Shape;1255;p6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56" name="Google Shape;1256;p6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257" name="Google Shape;1257;p62"/>
          <p:cNvSpPr/>
          <p:nvPr/>
        </p:nvSpPr>
        <p:spPr>
          <a:xfrm>
            <a:off x="2098849" y="2960274"/>
            <a:ext cx="315131" cy="257022"/>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58" name="Google Shape;1258;p62"/>
          <p:cNvSpPr/>
          <p:nvPr/>
        </p:nvSpPr>
        <p:spPr>
          <a:xfrm>
            <a:off x="7541391" y="63977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2"/>
          <p:cNvSpPr/>
          <p:nvPr/>
        </p:nvSpPr>
        <p:spPr>
          <a:xfrm>
            <a:off x="2413963" y="2273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2"/>
          <p:cNvSpPr/>
          <p:nvPr/>
        </p:nvSpPr>
        <p:spPr>
          <a:xfrm>
            <a:off x="4331854" y="42816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2"/>
          <p:cNvSpPr/>
          <p:nvPr/>
        </p:nvSpPr>
        <p:spPr>
          <a:xfrm>
            <a:off x="8168704" y="4604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2"/>
          <p:cNvSpPr/>
          <p:nvPr/>
        </p:nvSpPr>
        <p:spPr>
          <a:xfrm>
            <a:off x="5260591" y="2940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2"/>
          <p:cNvSpPr/>
          <p:nvPr/>
        </p:nvSpPr>
        <p:spPr>
          <a:xfrm>
            <a:off x="1726451" y="46647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2"/>
          <p:cNvSpPr/>
          <p:nvPr/>
        </p:nvSpPr>
        <p:spPr>
          <a:xfrm>
            <a:off x="8331888" y="31810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2"/>
          <p:cNvSpPr/>
          <p:nvPr/>
        </p:nvSpPr>
        <p:spPr>
          <a:xfrm>
            <a:off x="5062588" y="20795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6" name="Google Shape;1266;p62"/>
          <p:cNvPicPr preferRelativeResize="0"/>
          <p:nvPr/>
        </p:nvPicPr>
        <p:blipFill>
          <a:blip r:embed="rId3">
            <a:alphaModFix/>
          </a:blip>
          <a:stretch>
            <a:fillRect/>
          </a:stretch>
        </p:blipFill>
        <p:spPr>
          <a:xfrm>
            <a:off x="8331900" y="844673"/>
            <a:ext cx="463200" cy="463200"/>
          </a:xfrm>
          <a:prstGeom prst="rect">
            <a:avLst/>
          </a:prstGeom>
          <a:noFill/>
          <a:ln>
            <a:noFill/>
          </a:ln>
        </p:spPr>
      </p:pic>
      <p:pic>
        <p:nvPicPr>
          <p:cNvPr id="1267" name="Google Shape;1267;p62"/>
          <p:cNvPicPr preferRelativeResize="0"/>
          <p:nvPr/>
        </p:nvPicPr>
        <p:blipFill>
          <a:blip r:embed="rId4">
            <a:alphaModFix/>
          </a:blip>
          <a:stretch>
            <a:fillRect/>
          </a:stretch>
        </p:blipFill>
        <p:spPr>
          <a:xfrm>
            <a:off x="4185106" y="2748033"/>
            <a:ext cx="469245" cy="469264"/>
          </a:xfrm>
          <a:prstGeom prst="rect">
            <a:avLst/>
          </a:prstGeom>
          <a:noFill/>
          <a:ln>
            <a:noFill/>
          </a:ln>
        </p:spPr>
      </p:pic>
      <p:pic>
        <p:nvPicPr>
          <p:cNvPr id="1268" name="Google Shape;1268;p62"/>
          <p:cNvPicPr preferRelativeResize="0"/>
          <p:nvPr/>
        </p:nvPicPr>
        <p:blipFill>
          <a:blip r:embed="rId5">
            <a:alphaModFix/>
          </a:blip>
          <a:stretch>
            <a:fillRect/>
          </a:stretch>
        </p:blipFill>
        <p:spPr>
          <a:xfrm>
            <a:off x="6652351" y="4372479"/>
            <a:ext cx="463203" cy="463222"/>
          </a:xfrm>
          <a:prstGeom prst="rect">
            <a:avLst/>
          </a:prstGeom>
          <a:noFill/>
          <a:ln>
            <a:noFill/>
          </a:ln>
        </p:spPr>
      </p:pic>
      <p:pic>
        <p:nvPicPr>
          <p:cNvPr id="1269" name="Google Shape;1269;p62"/>
          <p:cNvPicPr preferRelativeResize="0"/>
          <p:nvPr/>
        </p:nvPicPr>
        <p:blipFill>
          <a:blip r:embed="rId6">
            <a:alphaModFix/>
          </a:blip>
          <a:stretch>
            <a:fillRect/>
          </a:stretch>
        </p:blipFill>
        <p:spPr>
          <a:xfrm rot="782036">
            <a:off x="6038859" y="1244159"/>
            <a:ext cx="1335982" cy="2912800"/>
          </a:xfrm>
          <a:prstGeom prst="rect">
            <a:avLst/>
          </a:prstGeom>
          <a:noFill/>
          <a:ln>
            <a:noFill/>
          </a:ln>
        </p:spPr>
      </p:pic>
      <p:pic>
        <p:nvPicPr>
          <p:cNvPr id="1270" name="Google Shape;1270;p62"/>
          <p:cNvPicPr preferRelativeResize="0"/>
          <p:nvPr/>
        </p:nvPicPr>
        <p:blipFill>
          <a:blip r:embed="rId7">
            <a:alphaModFix/>
          </a:blip>
          <a:stretch>
            <a:fillRect/>
          </a:stretch>
        </p:blipFill>
        <p:spPr>
          <a:xfrm rot="-2646375">
            <a:off x="4556100" y="1014601"/>
            <a:ext cx="3000000" cy="3000000"/>
          </a:xfrm>
          <a:prstGeom prst="rect">
            <a:avLst/>
          </a:prstGeom>
          <a:noFill/>
          <a:ln>
            <a:noFill/>
          </a:ln>
        </p:spPr>
      </p:pic>
      <p:sp>
        <p:nvSpPr>
          <p:cNvPr id="1271" name="Google Shape;1271;p62"/>
          <p:cNvSpPr txBox="1"/>
          <p:nvPr>
            <p:ph type="title"/>
          </p:nvPr>
        </p:nvSpPr>
        <p:spPr>
          <a:xfrm>
            <a:off x="713100" y="639786"/>
            <a:ext cx="30000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grpSp>
        <p:nvGrpSpPr>
          <p:cNvPr id="1276" name="Google Shape;1276;p63"/>
          <p:cNvGrpSpPr/>
          <p:nvPr/>
        </p:nvGrpSpPr>
        <p:grpSpPr>
          <a:xfrm>
            <a:off x="1767211" y="1748314"/>
            <a:ext cx="378997" cy="497607"/>
            <a:chOff x="1767211" y="1748314"/>
            <a:chExt cx="378997" cy="497607"/>
          </a:xfrm>
        </p:grpSpPr>
        <p:sp>
          <p:nvSpPr>
            <p:cNvPr id="1277" name="Google Shape;1277;p63"/>
            <p:cNvSpPr/>
            <p:nvPr/>
          </p:nvSpPr>
          <p:spPr>
            <a:xfrm>
              <a:off x="1831352" y="1780368"/>
              <a:ext cx="250715" cy="393538"/>
            </a:xfrm>
            <a:custGeom>
              <a:rect b="b" l="l" r="r" t="t"/>
              <a:pathLst>
                <a:path extrusionOk="0" h="12044" w="7673">
                  <a:moveTo>
                    <a:pt x="4283" y="2971"/>
                  </a:moveTo>
                  <a:lnTo>
                    <a:pt x="4283" y="3774"/>
                  </a:lnTo>
                  <a:lnTo>
                    <a:pt x="5085" y="3774"/>
                  </a:lnTo>
                  <a:lnTo>
                    <a:pt x="5085" y="4666"/>
                  </a:lnTo>
                  <a:lnTo>
                    <a:pt x="4283" y="4666"/>
                  </a:lnTo>
                  <a:lnTo>
                    <a:pt x="4283" y="5469"/>
                  </a:lnTo>
                  <a:lnTo>
                    <a:pt x="3390" y="5469"/>
                  </a:lnTo>
                  <a:lnTo>
                    <a:pt x="3390" y="4666"/>
                  </a:lnTo>
                  <a:lnTo>
                    <a:pt x="2588" y="4666"/>
                  </a:lnTo>
                  <a:lnTo>
                    <a:pt x="2588" y="3774"/>
                  </a:lnTo>
                  <a:lnTo>
                    <a:pt x="3390" y="3774"/>
                  </a:lnTo>
                  <a:lnTo>
                    <a:pt x="3390" y="2971"/>
                  </a:lnTo>
                  <a:close/>
                  <a:moveTo>
                    <a:pt x="5826" y="6450"/>
                  </a:moveTo>
                  <a:lnTo>
                    <a:pt x="5826" y="7342"/>
                  </a:lnTo>
                  <a:lnTo>
                    <a:pt x="1847" y="7342"/>
                  </a:lnTo>
                  <a:lnTo>
                    <a:pt x="1847" y="6450"/>
                  </a:lnTo>
                  <a:close/>
                  <a:moveTo>
                    <a:pt x="5826" y="8145"/>
                  </a:moveTo>
                  <a:lnTo>
                    <a:pt x="5826" y="9037"/>
                  </a:lnTo>
                  <a:lnTo>
                    <a:pt x="1847" y="9037"/>
                  </a:lnTo>
                  <a:lnTo>
                    <a:pt x="1847" y="8145"/>
                  </a:lnTo>
                  <a:close/>
                  <a:moveTo>
                    <a:pt x="5826" y="9840"/>
                  </a:moveTo>
                  <a:lnTo>
                    <a:pt x="5826" y="10732"/>
                  </a:lnTo>
                  <a:lnTo>
                    <a:pt x="1847" y="10732"/>
                  </a:lnTo>
                  <a:lnTo>
                    <a:pt x="1847" y="9840"/>
                  </a:lnTo>
                  <a:close/>
                  <a:moveTo>
                    <a:pt x="0" y="0"/>
                  </a:moveTo>
                  <a:lnTo>
                    <a:pt x="0" y="12044"/>
                  </a:lnTo>
                  <a:lnTo>
                    <a:pt x="7673" y="12044"/>
                  </a:lnTo>
                  <a:lnTo>
                    <a:pt x="7673" y="0"/>
                  </a:lnTo>
                  <a:lnTo>
                    <a:pt x="6843" y="0"/>
                  </a:lnTo>
                  <a:lnTo>
                    <a:pt x="6843" y="1874"/>
                  </a:lnTo>
                  <a:lnTo>
                    <a:pt x="830" y="1874"/>
                  </a:lnTo>
                  <a:lnTo>
                    <a:pt x="8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1887618" y="1748314"/>
              <a:ext cx="138183" cy="64141"/>
            </a:xfrm>
            <a:custGeom>
              <a:rect b="b" l="l" r="r" t="t"/>
              <a:pathLst>
                <a:path extrusionOk="0" h="1963" w="4229">
                  <a:moveTo>
                    <a:pt x="0" y="0"/>
                  </a:moveTo>
                  <a:lnTo>
                    <a:pt x="0" y="1963"/>
                  </a:lnTo>
                  <a:lnTo>
                    <a:pt x="4229" y="1963"/>
                  </a:lnTo>
                  <a:lnTo>
                    <a:pt x="42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1767211" y="1780368"/>
              <a:ext cx="378997" cy="465553"/>
            </a:xfrm>
            <a:custGeom>
              <a:rect b="b" l="l" r="r" t="t"/>
              <a:pathLst>
                <a:path extrusionOk="0" h="14248" w="11599">
                  <a:moveTo>
                    <a:pt x="1" y="0"/>
                  </a:moveTo>
                  <a:lnTo>
                    <a:pt x="1" y="14247"/>
                  </a:lnTo>
                  <a:lnTo>
                    <a:pt x="11598" y="14247"/>
                  </a:lnTo>
                  <a:lnTo>
                    <a:pt x="11598" y="0"/>
                  </a:lnTo>
                  <a:lnTo>
                    <a:pt x="10528" y="0"/>
                  </a:lnTo>
                  <a:lnTo>
                    <a:pt x="10528" y="12936"/>
                  </a:lnTo>
                  <a:lnTo>
                    <a:pt x="1071" y="12936"/>
                  </a:lnTo>
                  <a:lnTo>
                    <a:pt x="10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63"/>
          <p:cNvGrpSpPr/>
          <p:nvPr/>
        </p:nvGrpSpPr>
        <p:grpSpPr>
          <a:xfrm>
            <a:off x="2320497" y="1748314"/>
            <a:ext cx="437551" cy="497608"/>
            <a:chOff x="2320497" y="1748314"/>
            <a:chExt cx="437551" cy="497608"/>
          </a:xfrm>
        </p:grpSpPr>
        <p:sp>
          <p:nvSpPr>
            <p:cNvPr id="1281" name="Google Shape;1281;p63"/>
            <p:cNvSpPr/>
            <p:nvPr/>
          </p:nvSpPr>
          <p:spPr>
            <a:xfrm>
              <a:off x="2594477" y="2149692"/>
              <a:ext cx="67082" cy="67082"/>
            </a:xfrm>
            <a:custGeom>
              <a:rect b="b" l="l" r="r" t="t"/>
              <a:pathLst>
                <a:path extrusionOk="0" h="2053" w="2053">
                  <a:moveTo>
                    <a:pt x="1107" y="0"/>
                  </a:moveTo>
                  <a:cubicBezTo>
                    <a:pt x="491" y="0"/>
                    <a:pt x="1" y="545"/>
                    <a:pt x="90" y="1178"/>
                  </a:cubicBezTo>
                  <a:cubicBezTo>
                    <a:pt x="161" y="1660"/>
                    <a:pt x="634" y="2052"/>
                    <a:pt x="1125" y="2052"/>
                  </a:cubicBezTo>
                  <a:lnTo>
                    <a:pt x="2053" y="2052"/>
                  </a:lnTo>
                  <a:lnTo>
                    <a:pt x="2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2690672" y="2149692"/>
              <a:ext cx="67376" cy="67082"/>
            </a:xfrm>
            <a:custGeom>
              <a:rect b="b" l="l" r="r" t="t"/>
              <a:pathLst>
                <a:path extrusionOk="0" h="2053" w="2062">
                  <a:moveTo>
                    <a:pt x="1" y="0"/>
                  </a:moveTo>
                  <a:lnTo>
                    <a:pt x="1" y="2052"/>
                  </a:lnTo>
                  <a:lnTo>
                    <a:pt x="937" y="2052"/>
                  </a:lnTo>
                  <a:cubicBezTo>
                    <a:pt x="1419" y="2052"/>
                    <a:pt x="1892" y="1660"/>
                    <a:pt x="1963" y="1178"/>
                  </a:cubicBezTo>
                  <a:cubicBezTo>
                    <a:pt x="2061" y="545"/>
                    <a:pt x="1562"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2320497" y="1748314"/>
              <a:ext cx="370208" cy="497608"/>
            </a:xfrm>
            <a:custGeom>
              <a:rect b="b" l="l" r="r" t="t"/>
              <a:pathLst>
                <a:path extrusionOk="0" h="15229" w="11330">
                  <a:moveTo>
                    <a:pt x="4434" y="1936"/>
                  </a:moveTo>
                  <a:lnTo>
                    <a:pt x="4434" y="2739"/>
                  </a:lnTo>
                  <a:lnTo>
                    <a:pt x="5237" y="2739"/>
                  </a:lnTo>
                  <a:lnTo>
                    <a:pt x="5237" y="3631"/>
                  </a:lnTo>
                  <a:lnTo>
                    <a:pt x="4434" y="3631"/>
                  </a:lnTo>
                  <a:lnTo>
                    <a:pt x="4434" y="4434"/>
                  </a:lnTo>
                  <a:lnTo>
                    <a:pt x="3542" y="4434"/>
                  </a:lnTo>
                  <a:lnTo>
                    <a:pt x="3542" y="3631"/>
                  </a:lnTo>
                  <a:lnTo>
                    <a:pt x="2739" y="3631"/>
                  </a:lnTo>
                  <a:lnTo>
                    <a:pt x="2739" y="2739"/>
                  </a:lnTo>
                  <a:lnTo>
                    <a:pt x="3542" y="2739"/>
                  </a:lnTo>
                  <a:lnTo>
                    <a:pt x="3542" y="1936"/>
                  </a:lnTo>
                  <a:close/>
                  <a:moveTo>
                    <a:pt x="6905" y="5683"/>
                  </a:moveTo>
                  <a:lnTo>
                    <a:pt x="6905" y="6575"/>
                  </a:lnTo>
                  <a:lnTo>
                    <a:pt x="2204" y="6575"/>
                  </a:lnTo>
                  <a:lnTo>
                    <a:pt x="2204" y="5683"/>
                  </a:lnTo>
                  <a:close/>
                  <a:moveTo>
                    <a:pt x="8894" y="5683"/>
                  </a:moveTo>
                  <a:lnTo>
                    <a:pt x="8894" y="6575"/>
                  </a:lnTo>
                  <a:lnTo>
                    <a:pt x="7886" y="6575"/>
                  </a:lnTo>
                  <a:lnTo>
                    <a:pt x="7886" y="5683"/>
                  </a:lnTo>
                  <a:close/>
                  <a:moveTo>
                    <a:pt x="6905" y="7583"/>
                  </a:moveTo>
                  <a:lnTo>
                    <a:pt x="6905" y="8475"/>
                  </a:lnTo>
                  <a:lnTo>
                    <a:pt x="2204" y="8475"/>
                  </a:lnTo>
                  <a:lnTo>
                    <a:pt x="2204" y="7583"/>
                  </a:lnTo>
                  <a:close/>
                  <a:moveTo>
                    <a:pt x="8894" y="7583"/>
                  </a:moveTo>
                  <a:lnTo>
                    <a:pt x="8894" y="8475"/>
                  </a:lnTo>
                  <a:lnTo>
                    <a:pt x="7886" y="8475"/>
                  </a:lnTo>
                  <a:lnTo>
                    <a:pt x="7886" y="7583"/>
                  </a:lnTo>
                  <a:close/>
                  <a:moveTo>
                    <a:pt x="6905" y="9483"/>
                  </a:moveTo>
                  <a:lnTo>
                    <a:pt x="6905" y="10375"/>
                  </a:lnTo>
                  <a:lnTo>
                    <a:pt x="2204" y="10375"/>
                  </a:lnTo>
                  <a:lnTo>
                    <a:pt x="2204" y="9483"/>
                  </a:lnTo>
                  <a:close/>
                  <a:moveTo>
                    <a:pt x="8894" y="9483"/>
                  </a:moveTo>
                  <a:lnTo>
                    <a:pt x="8894" y="10375"/>
                  </a:lnTo>
                  <a:lnTo>
                    <a:pt x="7886" y="10375"/>
                  </a:lnTo>
                  <a:lnTo>
                    <a:pt x="7886" y="9483"/>
                  </a:lnTo>
                  <a:close/>
                  <a:moveTo>
                    <a:pt x="6905" y="11392"/>
                  </a:moveTo>
                  <a:lnTo>
                    <a:pt x="6905" y="12284"/>
                  </a:lnTo>
                  <a:lnTo>
                    <a:pt x="2204" y="12284"/>
                  </a:lnTo>
                  <a:lnTo>
                    <a:pt x="2204" y="11392"/>
                  </a:lnTo>
                  <a:close/>
                  <a:moveTo>
                    <a:pt x="0" y="0"/>
                  </a:moveTo>
                  <a:lnTo>
                    <a:pt x="0" y="15228"/>
                  </a:lnTo>
                  <a:lnTo>
                    <a:pt x="9528" y="15228"/>
                  </a:lnTo>
                  <a:cubicBezTo>
                    <a:pt x="8395" y="15228"/>
                    <a:pt x="7485" y="14238"/>
                    <a:pt x="7619" y="13087"/>
                  </a:cubicBezTo>
                  <a:cubicBezTo>
                    <a:pt x="7726" y="12115"/>
                    <a:pt x="8564" y="11392"/>
                    <a:pt x="9546" y="11392"/>
                  </a:cubicBezTo>
                  <a:lnTo>
                    <a:pt x="11330" y="11392"/>
                  </a:lnTo>
                  <a:lnTo>
                    <a:pt x="11330" y="3569"/>
                  </a:lnTo>
                  <a:lnTo>
                    <a:pt x="7735" y="3569"/>
                  </a:lnTo>
                  <a:lnTo>
                    <a:pt x="77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2603234" y="1748314"/>
              <a:ext cx="87765" cy="87471"/>
            </a:xfrm>
            <a:custGeom>
              <a:rect b="b" l="l" r="r" t="t"/>
              <a:pathLst>
                <a:path extrusionOk="0" h="2677" w="2686">
                  <a:moveTo>
                    <a:pt x="0" y="0"/>
                  </a:moveTo>
                  <a:lnTo>
                    <a:pt x="0" y="2676"/>
                  </a:lnTo>
                  <a:lnTo>
                    <a:pt x="2686" y="2676"/>
                  </a:lnTo>
                  <a:lnTo>
                    <a:pt x="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3"/>
          <p:cNvGrpSpPr/>
          <p:nvPr/>
        </p:nvGrpSpPr>
        <p:grpSpPr>
          <a:xfrm>
            <a:off x="2870254" y="1748314"/>
            <a:ext cx="497608" cy="497607"/>
            <a:chOff x="2870254" y="1748314"/>
            <a:chExt cx="497608" cy="497607"/>
          </a:xfrm>
        </p:grpSpPr>
        <p:sp>
          <p:nvSpPr>
            <p:cNvPr id="1286" name="Google Shape;1286;p63"/>
            <p:cNvSpPr/>
            <p:nvPr/>
          </p:nvSpPr>
          <p:spPr>
            <a:xfrm>
              <a:off x="2983048" y="1860225"/>
              <a:ext cx="272869" cy="272869"/>
            </a:xfrm>
            <a:custGeom>
              <a:rect b="b" l="l" r="r" t="t"/>
              <a:pathLst>
                <a:path extrusionOk="0" h="8351" w="8351">
                  <a:moveTo>
                    <a:pt x="4684" y="1963"/>
                  </a:moveTo>
                  <a:lnTo>
                    <a:pt x="5335" y="2606"/>
                  </a:lnTo>
                  <a:lnTo>
                    <a:pt x="4684" y="3257"/>
                  </a:lnTo>
                  <a:lnTo>
                    <a:pt x="4042" y="2606"/>
                  </a:lnTo>
                  <a:lnTo>
                    <a:pt x="4684" y="1963"/>
                  </a:lnTo>
                  <a:close/>
                  <a:moveTo>
                    <a:pt x="3631" y="3016"/>
                  </a:moveTo>
                  <a:lnTo>
                    <a:pt x="4283" y="3658"/>
                  </a:lnTo>
                  <a:lnTo>
                    <a:pt x="3631" y="4310"/>
                  </a:lnTo>
                  <a:lnTo>
                    <a:pt x="2989" y="3658"/>
                  </a:lnTo>
                  <a:lnTo>
                    <a:pt x="3631" y="3016"/>
                  </a:lnTo>
                  <a:close/>
                  <a:moveTo>
                    <a:pt x="5746" y="3016"/>
                  </a:moveTo>
                  <a:lnTo>
                    <a:pt x="6388" y="3667"/>
                  </a:lnTo>
                  <a:lnTo>
                    <a:pt x="5746" y="4310"/>
                  </a:lnTo>
                  <a:lnTo>
                    <a:pt x="5094" y="3667"/>
                  </a:lnTo>
                  <a:lnTo>
                    <a:pt x="5746" y="3016"/>
                  </a:lnTo>
                  <a:close/>
                  <a:moveTo>
                    <a:pt x="2588" y="4060"/>
                  </a:moveTo>
                  <a:lnTo>
                    <a:pt x="3230" y="4711"/>
                  </a:lnTo>
                  <a:lnTo>
                    <a:pt x="2588" y="5353"/>
                  </a:lnTo>
                  <a:lnTo>
                    <a:pt x="1936" y="4711"/>
                  </a:lnTo>
                  <a:lnTo>
                    <a:pt x="2588" y="4060"/>
                  </a:lnTo>
                  <a:close/>
                  <a:moveTo>
                    <a:pt x="4693" y="4069"/>
                  </a:moveTo>
                  <a:lnTo>
                    <a:pt x="5344" y="4720"/>
                  </a:lnTo>
                  <a:lnTo>
                    <a:pt x="4693" y="5362"/>
                  </a:lnTo>
                  <a:lnTo>
                    <a:pt x="4051" y="4720"/>
                  </a:lnTo>
                  <a:lnTo>
                    <a:pt x="4693" y="4069"/>
                  </a:lnTo>
                  <a:close/>
                  <a:moveTo>
                    <a:pt x="3640" y="5121"/>
                  </a:moveTo>
                  <a:lnTo>
                    <a:pt x="4292" y="5764"/>
                  </a:lnTo>
                  <a:lnTo>
                    <a:pt x="3640" y="6415"/>
                  </a:lnTo>
                  <a:lnTo>
                    <a:pt x="2998" y="5764"/>
                  </a:lnTo>
                  <a:lnTo>
                    <a:pt x="3640" y="5121"/>
                  </a:lnTo>
                  <a:close/>
                  <a:moveTo>
                    <a:pt x="3846" y="1"/>
                  </a:moveTo>
                  <a:lnTo>
                    <a:pt x="1" y="3855"/>
                  </a:lnTo>
                  <a:lnTo>
                    <a:pt x="4497" y="8351"/>
                  </a:lnTo>
                  <a:lnTo>
                    <a:pt x="8351" y="4506"/>
                  </a:lnTo>
                  <a:lnTo>
                    <a:pt x="3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3129367" y="1748314"/>
              <a:ext cx="238495" cy="238462"/>
            </a:xfrm>
            <a:custGeom>
              <a:rect b="b" l="l" r="r" t="t"/>
              <a:pathLst>
                <a:path extrusionOk="0" h="7298" w="7299">
                  <a:moveTo>
                    <a:pt x="3498" y="0"/>
                  </a:moveTo>
                  <a:cubicBezTo>
                    <a:pt x="3043" y="0"/>
                    <a:pt x="2624" y="179"/>
                    <a:pt x="2303" y="491"/>
                  </a:cubicBezTo>
                  <a:lnTo>
                    <a:pt x="1" y="2801"/>
                  </a:lnTo>
                  <a:lnTo>
                    <a:pt x="4497" y="7297"/>
                  </a:lnTo>
                  <a:lnTo>
                    <a:pt x="6808" y="4996"/>
                  </a:lnTo>
                  <a:cubicBezTo>
                    <a:pt x="7120" y="4675"/>
                    <a:pt x="7298" y="4255"/>
                    <a:pt x="7298" y="3800"/>
                  </a:cubicBezTo>
                  <a:cubicBezTo>
                    <a:pt x="7298" y="3354"/>
                    <a:pt x="7120" y="2935"/>
                    <a:pt x="6808" y="2614"/>
                  </a:cubicBezTo>
                  <a:lnTo>
                    <a:pt x="4684" y="491"/>
                  </a:lnTo>
                  <a:cubicBezTo>
                    <a:pt x="4363" y="179"/>
                    <a:pt x="3944" y="0"/>
                    <a:pt x="34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2870254" y="2006576"/>
              <a:ext cx="239344" cy="239344"/>
            </a:xfrm>
            <a:custGeom>
              <a:rect b="b" l="l" r="r" t="t"/>
              <a:pathLst>
                <a:path extrusionOk="0" h="7325" w="7325">
                  <a:moveTo>
                    <a:pt x="2819" y="0"/>
                  </a:moveTo>
                  <a:lnTo>
                    <a:pt x="500" y="2329"/>
                  </a:lnTo>
                  <a:cubicBezTo>
                    <a:pt x="179" y="2650"/>
                    <a:pt x="0" y="3069"/>
                    <a:pt x="0" y="3515"/>
                  </a:cubicBezTo>
                  <a:cubicBezTo>
                    <a:pt x="0" y="3970"/>
                    <a:pt x="179" y="4389"/>
                    <a:pt x="500" y="4710"/>
                  </a:cubicBezTo>
                  <a:lnTo>
                    <a:pt x="2614" y="6825"/>
                  </a:lnTo>
                  <a:cubicBezTo>
                    <a:pt x="2935" y="7146"/>
                    <a:pt x="3354" y="7324"/>
                    <a:pt x="3809" y="7324"/>
                  </a:cubicBezTo>
                  <a:cubicBezTo>
                    <a:pt x="4255" y="7324"/>
                    <a:pt x="4675" y="7146"/>
                    <a:pt x="4996" y="6825"/>
                  </a:cubicBezTo>
                  <a:lnTo>
                    <a:pt x="7324" y="4505"/>
                  </a:lnTo>
                  <a:lnTo>
                    <a:pt x="28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3"/>
          <p:cNvGrpSpPr/>
          <p:nvPr/>
        </p:nvGrpSpPr>
        <p:grpSpPr>
          <a:xfrm>
            <a:off x="3549731" y="1748314"/>
            <a:ext cx="301133" cy="497607"/>
            <a:chOff x="3549731" y="1748314"/>
            <a:chExt cx="301133" cy="497607"/>
          </a:xfrm>
        </p:grpSpPr>
        <p:sp>
          <p:nvSpPr>
            <p:cNvPr id="1290" name="Google Shape;1290;p63"/>
            <p:cNvSpPr/>
            <p:nvPr/>
          </p:nvSpPr>
          <p:spPr>
            <a:xfrm>
              <a:off x="3579726" y="1748314"/>
              <a:ext cx="240227" cy="69108"/>
            </a:xfrm>
            <a:custGeom>
              <a:rect b="b" l="l" r="r" t="t"/>
              <a:pathLst>
                <a:path extrusionOk="0" h="2115" w="7352">
                  <a:moveTo>
                    <a:pt x="1" y="0"/>
                  </a:moveTo>
                  <a:lnTo>
                    <a:pt x="1" y="2114"/>
                  </a:lnTo>
                  <a:lnTo>
                    <a:pt x="7352" y="2114"/>
                  </a:lnTo>
                  <a:lnTo>
                    <a:pt x="7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3601324" y="1846534"/>
              <a:ext cx="198239" cy="39667"/>
            </a:xfrm>
            <a:custGeom>
              <a:rect b="b" l="l" r="r" t="t"/>
              <a:pathLst>
                <a:path extrusionOk="0" h="1214" w="6067">
                  <a:moveTo>
                    <a:pt x="0" y="0"/>
                  </a:moveTo>
                  <a:lnTo>
                    <a:pt x="0" y="1214"/>
                  </a:lnTo>
                  <a:lnTo>
                    <a:pt x="6066" y="1214"/>
                  </a:lnTo>
                  <a:lnTo>
                    <a:pt x="60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3549731" y="1915315"/>
              <a:ext cx="300251" cy="330606"/>
            </a:xfrm>
            <a:custGeom>
              <a:rect b="b" l="l" r="r" t="t"/>
              <a:pathLst>
                <a:path extrusionOk="0" h="10118" w="9189">
                  <a:moveTo>
                    <a:pt x="455" y="1"/>
                  </a:moveTo>
                  <a:cubicBezTo>
                    <a:pt x="161" y="376"/>
                    <a:pt x="0" y="839"/>
                    <a:pt x="0" y="1321"/>
                  </a:cubicBezTo>
                  <a:lnTo>
                    <a:pt x="0" y="10117"/>
                  </a:lnTo>
                  <a:lnTo>
                    <a:pt x="9189" y="10117"/>
                  </a:lnTo>
                  <a:lnTo>
                    <a:pt x="9189" y="7976"/>
                  </a:lnTo>
                  <a:lnTo>
                    <a:pt x="3417" y="7976"/>
                  </a:lnTo>
                  <a:lnTo>
                    <a:pt x="3417" y="2320"/>
                  </a:lnTo>
                  <a:lnTo>
                    <a:pt x="9189" y="2320"/>
                  </a:lnTo>
                  <a:lnTo>
                    <a:pt x="9189" y="1321"/>
                  </a:lnTo>
                  <a:cubicBezTo>
                    <a:pt x="9189" y="839"/>
                    <a:pt x="9019" y="376"/>
                    <a:pt x="8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3690495" y="2020267"/>
              <a:ext cx="160369" cy="126550"/>
            </a:xfrm>
            <a:custGeom>
              <a:rect b="b" l="l" r="r" t="t"/>
              <a:pathLst>
                <a:path extrusionOk="0" h="3873" w="4908">
                  <a:moveTo>
                    <a:pt x="1" y="0"/>
                  </a:moveTo>
                  <a:lnTo>
                    <a:pt x="1" y="3872"/>
                  </a:lnTo>
                  <a:lnTo>
                    <a:pt x="4907" y="3872"/>
                  </a:lnTo>
                  <a:lnTo>
                    <a:pt x="49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63"/>
          <p:cNvGrpSpPr/>
          <p:nvPr/>
        </p:nvGrpSpPr>
        <p:grpSpPr>
          <a:xfrm>
            <a:off x="4063905" y="1748314"/>
            <a:ext cx="435231" cy="497606"/>
            <a:chOff x="4063905" y="1748314"/>
            <a:chExt cx="435231" cy="497606"/>
          </a:xfrm>
        </p:grpSpPr>
        <p:sp>
          <p:nvSpPr>
            <p:cNvPr id="1295" name="Google Shape;1295;p63"/>
            <p:cNvSpPr/>
            <p:nvPr/>
          </p:nvSpPr>
          <p:spPr>
            <a:xfrm>
              <a:off x="4215484" y="1957891"/>
              <a:ext cx="133837" cy="130406"/>
            </a:xfrm>
            <a:custGeom>
              <a:rect b="b" l="l" r="r" t="t"/>
              <a:pathLst>
                <a:path extrusionOk="0" h="3991" w="4096">
                  <a:moveTo>
                    <a:pt x="1571" y="0"/>
                  </a:moveTo>
                  <a:cubicBezTo>
                    <a:pt x="670" y="205"/>
                    <a:pt x="1" y="1008"/>
                    <a:pt x="1" y="1972"/>
                  </a:cubicBezTo>
                  <a:cubicBezTo>
                    <a:pt x="1" y="3086"/>
                    <a:pt x="904" y="3991"/>
                    <a:pt x="2013" y="3991"/>
                  </a:cubicBezTo>
                  <a:cubicBezTo>
                    <a:pt x="2050" y="3991"/>
                    <a:pt x="2087" y="3990"/>
                    <a:pt x="2124" y="3988"/>
                  </a:cubicBezTo>
                  <a:cubicBezTo>
                    <a:pt x="3150" y="3943"/>
                    <a:pt x="3988" y="3105"/>
                    <a:pt x="4042" y="2079"/>
                  </a:cubicBezTo>
                  <a:cubicBezTo>
                    <a:pt x="4095" y="1071"/>
                    <a:pt x="3400" y="214"/>
                    <a:pt x="2463" y="0"/>
                  </a:cubicBezTo>
                  <a:lnTo>
                    <a:pt x="2463" y="1972"/>
                  </a:lnTo>
                  <a:lnTo>
                    <a:pt x="1571" y="1972"/>
                  </a:lnTo>
                  <a:lnTo>
                    <a:pt x="15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4093933" y="1748314"/>
              <a:ext cx="375207" cy="410137"/>
            </a:xfrm>
            <a:custGeom>
              <a:rect b="b" l="l" r="r" t="t"/>
              <a:pathLst>
                <a:path extrusionOk="0" h="12552" w="11483">
                  <a:moveTo>
                    <a:pt x="5737" y="5460"/>
                  </a:moveTo>
                  <a:cubicBezTo>
                    <a:pt x="7343" y="5460"/>
                    <a:pt x="8645" y="6762"/>
                    <a:pt x="8645" y="8368"/>
                  </a:cubicBezTo>
                  <a:cubicBezTo>
                    <a:pt x="8645" y="9983"/>
                    <a:pt x="7343" y="11285"/>
                    <a:pt x="5737" y="11285"/>
                  </a:cubicBezTo>
                  <a:cubicBezTo>
                    <a:pt x="4131" y="11285"/>
                    <a:pt x="2820" y="9983"/>
                    <a:pt x="2820" y="8368"/>
                  </a:cubicBezTo>
                  <a:cubicBezTo>
                    <a:pt x="2820" y="6762"/>
                    <a:pt x="4131" y="5460"/>
                    <a:pt x="5737" y="5460"/>
                  </a:cubicBezTo>
                  <a:close/>
                  <a:moveTo>
                    <a:pt x="63" y="0"/>
                  </a:moveTo>
                  <a:lnTo>
                    <a:pt x="63" y="1606"/>
                  </a:lnTo>
                  <a:cubicBezTo>
                    <a:pt x="63" y="2346"/>
                    <a:pt x="661" y="2944"/>
                    <a:pt x="1401" y="2944"/>
                  </a:cubicBezTo>
                  <a:lnTo>
                    <a:pt x="3747" y="2944"/>
                  </a:lnTo>
                  <a:lnTo>
                    <a:pt x="3747" y="3809"/>
                  </a:lnTo>
                  <a:lnTo>
                    <a:pt x="3498" y="3809"/>
                  </a:lnTo>
                  <a:cubicBezTo>
                    <a:pt x="2177" y="3809"/>
                    <a:pt x="1053" y="4746"/>
                    <a:pt x="884" y="5995"/>
                  </a:cubicBezTo>
                  <a:lnTo>
                    <a:pt x="1" y="12552"/>
                  </a:lnTo>
                  <a:lnTo>
                    <a:pt x="11482" y="12552"/>
                  </a:lnTo>
                  <a:lnTo>
                    <a:pt x="10599" y="5995"/>
                  </a:lnTo>
                  <a:cubicBezTo>
                    <a:pt x="10429" y="4746"/>
                    <a:pt x="9305" y="3809"/>
                    <a:pt x="7985" y="3809"/>
                  </a:cubicBezTo>
                  <a:lnTo>
                    <a:pt x="7735" y="3809"/>
                  </a:lnTo>
                  <a:lnTo>
                    <a:pt x="7735" y="2944"/>
                  </a:lnTo>
                  <a:lnTo>
                    <a:pt x="10081" y="2944"/>
                  </a:lnTo>
                  <a:cubicBezTo>
                    <a:pt x="10822" y="2944"/>
                    <a:pt x="11420" y="2346"/>
                    <a:pt x="11420" y="1606"/>
                  </a:cubicBezTo>
                  <a:lnTo>
                    <a:pt x="114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4063905" y="2187595"/>
              <a:ext cx="435231" cy="58325"/>
            </a:xfrm>
            <a:custGeom>
              <a:rect b="b" l="l" r="r" t="t"/>
              <a:pathLst>
                <a:path extrusionOk="0" h="1785" w="13320">
                  <a:moveTo>
                    <a:pt x="1" y="0"/>
                  </a:moveTo>
                  <a:lnTo>
                    <a:pt x="1" y="1784"/>
                  </a:lnTo>
                  <a:lnTo>
                    <a:pt x="13320" y="1784"/>
                  </a:lnTo>
                  <a:lnTo>
                    <a:pt x="133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63"/>
          <p:cNvGrpSpPr/>
          <p:nvPr/>
        </p:nvGrpSpPr>
        <p:grpSpPr>
          <a:xfrm>
            <a:off x="4613956" y="1788536"/>
            <a:ext cx="497640" cy="416867"/>
            <a:chOff x="4613956" y="1788536"/>
            <a:chExt cx="497640" cy="416867"/>
          </a:xfrm>
        </p:grpSpPr>
        <p:sp>
          <p:nvSpPr>
            <p:cNvPr id="1299" name="Google Shape;1299;p63"/>
            <p:cNvSpPr/>
            <p:nvPr/>
          </p:nvSpPr>
          <p:spPr>
            <a:xfrm>
              <a:off x="4771384" y="1788536"/>
              <a:ext cx="181608" cy="176968"/>
            </a:xfrm>
            <a:custGeom>
              <a:rect b="b" l="l" r="r" t="t"/>
              <a:pathLst>
                <a:path extrusionOk="0" h="5416" w="5558">
                  <a:moveTo>
                    <a:pt x="4371" y="892"/>
                  </a:moveTo>
                  <a:lnTo>
                    <a:pt x="4371" y="2025"/>
                  </a:lnTo>
                  <a:lnTo>
                    <a:pt x="1222" y="2025"/>
                  </a:lnTo>
                  <a:lnTo>
                    <a:pt x="1222" y="892"/>
                  </a:lnTo>
                  <a:close/>
                  <a:moveTo>
                    <a:pt x="330" y="0"/>
                  </a:moveTo>
                  <a:lnTo>
                    <a:pt x="330" y="2025"/>
                  </a:lnTo>
                  <a:lnTo>
                    <a:pt x="0" y="2025"/>
                  </a:lnTo>
                  <a:lnTo>
                    <a:pt x="0" y="5415"/>
                  </a:lnTo>
                  <a:lnTo>
                    <a:pt x="5558" y="5415"/>
                  </a:lnTo>
                  <a:lnTo>
                    <a:pt x="5558" y="2025"/>
                  </a:lnTo>
                  <a:lnTo>
                    <a:pt x="5264" y="2025"/>
                  </a:lnTo>
                  <a:lnTo>
                    <a:pt x="52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4982138" y="1854703"/>
              <a:ext cx="30322" cy="110801"/>
            </a:xfrm>
            <a:custGeom>
              <a:rect b="b" l="l" r="r" t="t"/>
              <a:pathLst>
                <a:path extrusionOk="0" h="3391" w="928">
                  <a:moveTo>
                    <a:pt x="0" y="0"/>
                  </a:moveTo>
                  <a:lnTo>
                    <a:pt x="0" y="3390"/>
                  </a:lnTo>
                  <a:lnTo>
                    <a:pt x="928" y="3390"/>
                  </a:lnTo>
                  <a:lnTo>
                    <a:pt x="9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5042456" y="1854703"/>
              <a:ext cx="69140" cy="110801"/>
            </a:xfrm>
            <a:custGeom>
              <a:rect b="b" l="l" r="r" t="t"/>
              <a:pathLst>
                <a:path extrusionOk="0" h="3391" w="2116">
                  <a:moveTo>
                    <a:pt x="1" y="0"/>
                  </a:moveTo>
                  <a:lnTo>
                    <a:pt x="1" y="3390"/>
                  </a:lnTo>
                  <a:lnTo>
                    <a:pt x="2115" y="339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4712209" y="1854703"/>
              <a:ext cx="30061" cy="110801"/>
            </a:xfrm>
            <a:custGeom>
              <a:rect b="b" l="l" r="r" t="t"/>
              <a:pathLst>
                <a:path extrusionOk="0" h="3391" w="920">
                  <a:moveTo>
                    <a:pt x="0" y="0"/>
                  </a:moveTo>
                  <a:lnTo>
                    <a:pt x="0" y="3390"/>
                  </a:lnTo>
                  <a:lnTo>
                    <a:pt x="919" y="3390"/>
                  </a:lnTo>
                  <a:lnTo>
                    <a:pt x="9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3"/>
            <p:cNvSpPr/>
            <p:nvPr/>
          </p:nvSpPr>
          <p:spPr>
            <a:xfrm>
              <a:off x="4613956" y="1854703"/>
              <a:ext cx="69140" cy="110801"/>
            </a:xfrm>
            <a:custGeom>
              <a:rect b="b" l="l" r="r" t="t"/>
              <a:pathLst>
                <a:path extrusionOk="0" h="3391" w="2116">
                  <a:moveTo>
                    <a:pt x="1" y="0"/>
                  </a:moveTo>
                  <a:lnTo>
                    <a:pt x="1" y="3390"/>
                  </a:lnTo>
                  <a:lnTo>
                    <a:pt x="2115" y="339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4613956" y="1994617"/>
              <a:ext cx="497640" cy="210786"/>
            </a:xfrm>
            <a:custGeom>
              <a:rect b="b" l="l" r="r" t="t"/>
              <a:pathLst>
                <a:path extrusionOk="0" h="6451" w="15230">
                  <a:moveTo>
                    <a:pt x="8056" y="1544"/>
                  </a:moveTo>
                  <a:lnTo>
                    <a:pt x="8056" y="2739"/>
                  </a:lnTo>
                  <a:lnTo>
                    <a:pt x="9252" y="2739"/>
                  </a:lnTo>
                  <a:lnTo>
                    <a:pt x="9252" y="3631"/>
                  </a:lnTo>
                  <a:lnTo>
                    <a:pt x="8056" y="3631"/>
                  </a:lnTo>
                  <a:lnTo>
                    <a:pt x="8056" y="4818"/>
                  </a:lnTo>
                  <a:lnTo>
                    <a:pt x="7164" y="4818"/>
                  </a:lnTo>
                  <a:lnTo>
                    <a:pt x="7164" y="3631"/>
                  </a:lnTo>
                  <a:lnTo>
                    <a:pt x="5978" y="3631"/>
                  </a:lnTo>
                  <a:lnTo>
                    <a:pt x="5978" y="2739"/>
                  </a:lnTo>
                  <a:lnTo>
                    <a:pt x="7164" y="2739"/>
                  </a:lnTo>
                  <a:lnTo>
                    <a:pt x="7164" y="1544"/>
                  </a:lnTo>
                  <a:close/>
                  <a:moveTo>
                    <a:pt x="1" y="0"/>
                  </a:moveTo>
                  <a:lnTo>
                    <a:pt x="1" y="6450"/>
                  </a:lnTo>
                  <a:lnTo>
                    <a:pt x="15229" y="6450"/>
                  </a:lnTo>
                  <a:lnTo>
                    <a:pt x="152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63"/>
          <p:cNvGrpSpPr/>
          <p:nvPr/>
        </p:nvGrpSpPr>
        <p:grpSpPr>
          <a:xfrm>
            <a:off x="5270985" y="1748314"/>
            <a:ext cx="346061" cy="497607"/>
            <a:chOff x="5270985" y="1748314"/>
            <a:chExt cx="346061" cy="497607"/>
          </a:xfrm>
        </p:grpSpPr>
        <p:sp>
          <p:nvSpPr>
            <p:cNvPr id="1306" name="Google Shape;1306;p63"/>
            <p:cNvSpPr/>
            <p:nvPr/>
          </p:nvSpPr>
          <p:spPr>
            <a:xfrm>
              <a:off x="5420538" y="1748314"/>
              <a:ext cx="46660" cy="93287"/>
            </a:xfrm>
            <a:custGeom>
              <a:rect b="b" l="l" r="r" t="t"/>
              <a:pathLst>
                <a:path extrusionOk="0" h="2855" w="1428">
                  <a:moveTo>
                    <a:pt x="0" y="0"/>
                  </a:moveTo>
                  <a:lnTo>
                    <a:pt x="0" y="2855"/>
                  </a:lnTo>
                  <a:lnTo>
                    <a:pt x="1428" y="2855"/>
                  </a:lnTo>
                  <a:lnTo>
                    <a:pt x="1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5344732" y="1748314"/>
              <a:ext cx="46693" cy="93287"/>
            </a:xfrm>
            <a:custGeom>
              <a:rect b="b" l="l" r="r" t="t"/>
              <a:pathLst>
                <a:path extrusionOk="0" h="2855" w="1429">
                  <a:moveTo>
                    <a:pt x="1" y="0"/>
                  </a:moveTo>
                  <a:lnTo>
                    <a:pt x="1" y="2855"/>
                  </a:lnTo>
                  <a:lnTo>
                    <a:pt x="1428" y="2855"/>
                  </a:lnTo>
                  <a:lnTo>
                    <a:pt x="1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3"/>
            <p:cNvSpPr/>
            <p:nvPr/>
          </p:nvSpPr>
          <p:spPr>
            <a:xfrm>
              <a:off x="5572118" y="1748314"/>
              <a:ext cx="44928" cy="93287"/>
            </a:xfrm>
            <a:custGeom>
              <a:rect b="b" l="l" r="r" t="t"/>
              <a:pathLst>
                <a:path extrusionOk="0" h="2855" w="1375">
                  <a:moveTo>
                    <a:pt x="0" y="0"/>
                  </a:moveTo>
                  <a:lnTo>
                    <a:pt x="0" y="2855"/>
                  </a:lnTo>
                  <a:lnTo>
                    <a:pt x="1374" y="2855"/>
                  </a:lnTo>
                  <a:lnTo>
                    <a:pt x="13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3"/>
            <p:cNvSpPr/>
            <p:nvPr/>
          </p:nvSpPr>
          <p:spPr>
            <a:xfrm>
              <a:off x="5270985" y="1748314"/>
              <a:ext cx="44634" cy="93287"/>
            </a:xfrm>
            <a:custGeom>
              <a:rect b="b" l="l" r="r" t="t"/>
              <a:pathLst>
                <a:path extrusionOk="0" h="2855" w="1366">
                  <a:moveTo>
                    <a:pt x="1" y="0"/>
                  </a:moveTo>
                  <a:lnTo>
                    <a:pt x="1" y="2855"/>
                  </a:lnTo>
                  <a:lnTo>
                    <a:pt x="1366" y="2855"/>
                  </a:lnTo>
                  <a:lnTo>
                    <a:pt x="13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5442104" y="1963119"/>
              <a:ext cx="155402" cy="167949"/>
            </a:xfrm>
            <a:custGeom>
              <a:rect b="b" l="l" r="r" t="t"/>
              <a:pathLst>
                <a:path extrusionOk="0" h="5140" w="4756">
                  <a:moveTo>
                    <a:pt x="0" y="1"/>
                  </a:moveTo>
                  <a:lnTo>
                    <a:pt x="0" y="5139"/>
                  </a:lnTo>
                  <a:lnTo>
                    <a:pt x="4755" y="5139"/>
                  </a:lnTo>
                  <a:lnTo>
                    <a:pt x="4755" y="3953"/>
                  </a:lnTo>
                  <a:lnTo>
                    <a:pt x="1811" y="3953"/>
                  </a:lnTo>
                  <a:lnTo>
                    <a:pt x="1811" y="3061"/>
                  </a:lnTo>
                  <a:lnTo>
                    <a:pt x="4755" y="3061"/>
                  </a:lnTo>
                  <a:lnTo>
                    <a:pt x="4755" y="2079"/>
                  </a:lnTo>
                  <a:lnTo>
                    <a:pt x="1811" y="2079"/>
                  </a:lnTo>
                  <a:lnTo>
                    <a:pt x="1811" y="1187"/>
                  </a:lnTo>
                  <a:lnTo>
                    <a:pt x="4755" y="1187"/>
                  </a:lnTo>
                  <a:lnTo>
                    <a:pt x="4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5496312" y="1748314"/>
              <a:ext cx="46693" cy="93287"/>
            </a:xfrm>
            <a:custGeom>
              <a:rect b="b" l="l" r="r" t="t"/>
              <a:pathLst>
                <a:path extrusionOk="0" h="2855" w="1429">
                  <a:moveTo>
                    <a:pt x="1" y="0"/>
                  </a:moveTo>
                  <a:lnTo>
                    <a:pt x="1" y="2855"/>
                  </a:lnTo>
                  <a:lnTo>
                    <a:pt x="1428" y="2855"/>
                  </a:lnTo>
                  <a:lnTo>
                    <a:pt x="14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
            <p:cNvSpPr/>
            <p:nvPr/>
          </p:nvSpPr>
          <p:spPr>
            <a:xfrm>
              <a:off x="5289348" y="1870714"/>
              <a:ext cx="308158" cy="375207"/>
            </a:xfrm>
            <a:custGeom>
              <a:rect b="b" l="l" r="r" t="t"/>
              <a:pathLst>
                <a:path extrusionOk="0" h="11483" w="9431">
                  <a:moveTo>
                    <a:pt x="1" y="1"/>
                  </a:moveTo>
                  <a:lnTo>
                    <a:pt x="1" y="11482"/>
                  </a:lnTo>
                  <a:lnTo>
                    <a:pt x="9430" y="11482"/>
                  </a:lnTo>
                  <a:lnTo>
                    <a:pt x="9430" y="8859"/>
                  </a:lnTo>
                  <a:lnTo>
                    <a:pt x="3783" y="8859"/>
                  </a:lnTo>
                  <a:lnTo>
                    <a:pt x="3783" y="1937"/>
                  </a:lnTo>
                  <a:lnTo>
                    <a:pt x="9430" y="1937"/>
                  </a:lnTo>
                  <a:lnTo>
                    <a:pt x="94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63"/>
          <p:cNvGrpSpPr/>
          <p:nvPr/>
        </p:nvGrpSpPr>
        <p:grpSpPr>
          <a:xfrm>
            <a:off x="5776434" y="1748314"/>
            <a:ext cx="497346" cy="497607"/>
            <a:chOff x="5776434" y="1748314"/>
            <a:chExt cx="497346" cy="497607"/>
          </a:xfrm>
        </p:grpSpPr>
        <p:sp>
          <p:nvSpPr>
            <p:cNvPr id="1314" name="Google Shape;1314;p63"/>
            <p:cNvSpPr/>
            <p:nvPr/>
          </p:nvSpPr>
          <p:spPr>
            <a:xfrm>
              <a:off x="5795680" y="1748314"/>
              <a:ext cx="157461" cy="62115"/>
            </a:xfrm>
            <a:custGeom>
              <a:rect b="b" l="l" r="r" t="t"/>
              <a:pathLst>
                <a:path extrusionOk="0" h="1901" w="4819">
                  <a:moveTo>
                    <a:pt x="1" y="0"/>
                  </a:moveTo>
                  <a:lnTo>
                    <a:pt x="1" y="1900"/>
                  </a:lnTo>
                  <a:lnTo>
                    <a:pt x="4818" y="1900"/>
                  </a:lnTo>
                  <a:lnTo>
                    <a:pt x="48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3"/>
            <p:cNvSpPr/>
            <p:nvPr/>
          </p:nvSpPr>
          <p:spPr>
            <a:xfrm>
              <a:off x="6097107" y="1748314"/>
              <a:ext cx="157428" cy="62115"/>
            </a:xfrm>
            <a:custGeom>
              <a:rect b="b" l="l" r="r" t="t"/>
              <a:pathLst>
                <a:path extrusionOk="0" h="1901" w="4818">
                  <a:moveTo>
                    <a:pt x="0" y="0"/>
                  </a:moveTo>
                  <a:lnTo>
                    <a:pt x="0" y="1900"/>
                  </a:lnTo>
                  <a:lnTo>
                    <a:pt x="4817" y="1900"/>
                  </a:lnTo>
                  <a:lnTo>
                    <a:pt x="4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3"/>
            <p:cNvSpPr/>
            <p:nvPr/>
          </p:nvSpPr>
          <p:spPr>
            <a:xfrm>
              <a:off x="6110504" y="2015888"/>
              <a:ext cx="131190" cy="153474"/>
            </a:xfrm>
            <a:custGeom>
              <a:rect b="b" l="l" r="r" t="t"/>
              <a:pathLst>
                <a:path extrusionOk="0" h="4697" w="4015">
                  <a:moveTo>
                    <a:pt x="3105" y="1"/>
                  </a:moveTo>
                  <a:cubicBezTo>
                    <a:pt x="2712" y="1"/>
                    <a:pt x="2552" y="117"/>
                    <a:pt x="2320" y="295"/>
                  </a:cubicBezTo>
                  <a:cubicBezTo>
                    <a:pt x="2017" y="518"/>
                    <a:pt x="1651" y="803"/>
                    <a:pt x="884" y="803"/>
                  </a:cubicBezTo>
                  <a:cubicBezTo>
                    <a:pt x="527" y="803"/>
                    <a:pt x="232" y="741"/>
                    <a:pt x="0" y="652"/>
                  </a:cubicBezTo>
                  <a:lnTo>
                    <a:pt x="0" y="2668"/>
                  </a:lnTo>
                  <a:cubicBezTo>
                    <a:pt x="0" y="3694"/>
                    <a:pt x="759" y="4568"/>
                    <a:pt x="1776" y="4684"/>
                  </a:cubicBezTo>
                  <a:cubicBezTo>
                    <a:pt x="1853" y="4693"/>
                    <a:pt x="1929" y="4697"/>
                    <a:pt x="2005" y="4697"/>
                  </a:cubicBezTo>
                  <a:cubicBezTo>
                    <a:pt x="3115" y="4697"/>
                    <a:pt x="4015" y="3797"/>
                    <a:pt x="4015" y="2686"/>
                  </a:cubicBezTo>
                  <a:lnTo>
                    <a:pt x="4015" y="340"/>
                  </a:lnTo>
                  <a:cubicBezTo>
                    <a:pt x="3926" y="224"/>
                    <a:pt x="3676" y="1"/>
                    <a:pt x="3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3"/>
            <p:cNvSpPr/>
            <p:nvPr/>
          </p:nvSpPr>
          <p:spPr>
            <a:xfrm>
              <a:off x="5809371" y="2015888"/>
              <a:ext cx="131223" cy="153474"/>
            </a:xfrm>
            <a:custGeom>
              <a:rect b="b" l="l" r="r" t="t"/>
              <a:pathLst>
                <a:path extrusionOk="0" h="4697" w="4016">
                  <a:moveTo>
                    <a:pt x="3097" y="1"/>
                  </a:moveTo>
                  <a:cubicBezTo>
                    <a:pt x="2704" y="1"/>
                    <a:pt x="2552" y="117"/>
                    <a:pt x="2312" y="295"/>
                  </a:cubicBezTo>
                  <a:cubicBezTo>
                    <a:pt x="2017" y="518"/>
                    <a:pt x="1651" y="803"/>
                    <a:pt x="875" y="803"/>
                  </a:cubicBezTo>
                  <a:cubicBezTo>
                    <a:pt x="518" y="803"/>
                    <a:pt x="233" y="741"/>
                    <a:pt x="1" y="652"/>
                  </a:cubicBezTo>
                  <a:lnTo>
                    <a:pt x="1" y="2668"/>
                  </a:lnTo>
                  <a:cubicBezTo>
                    <a:pt x="1" y="3694"/>
                    <a:pt x="759" y="4568"/>
                    <a:pt x="1776" y="4684"/>
                  </a:cubicBezTo>
                  <a:cubicBezTo>
                    <a:pt x="1853" y="4693"/>
                    <a:pt x="1930" y="4697"/>
                    <a:pt x="2005" y="4697"/>
                  </a:cubicBezTo>
                  <a:cubicBezTo>
                    <a:pt x="3116" y="4697"/>
                    <a:pt x="4015" y="3797"/>
                    <a:pt x="4015" y="2686"/>
                  </a:cubicBezTo>
                  <a:lnTo>
                    <a:pt x="4015" y="340"/>
                  </a:lnTo>
                  <a:cubicBezTo>
                    <a:pt x="3926" y="224"/>
                    <a:pt x="3668" y="1"/>
                    <a:pt x="3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3"/>
            <p:cNvSpPr/>
            <p:nvPr/>
          </p:nvSpPr>
          <p:spPr>
            <a:xfrm>
              <a:off x="5776434" y="1839542"/>
              <a:ext cx="497346" cy="406379"/>
            </a:xfrm>
            <a:custGeom>
              <a:rect b="b" l="l" r="r" t="t"/>
              <a:pathLst>
                <a:path extrusionOk="0" h="12437" w="15221">
                  <a:moveTo>
                    <a:pt x="1009" y="0"/>
                  </a:moveTo>
                  <a:lnTo>
                    <a:pt x="1009" y="2356"/>
                  </a:lnTo>
                  <a:lnTo>
                    <a:pt x="1" y="2356"/>
                  </a:lnTo>
                  <a:lnTo>
                    <a:pt x="1" y="3248"/>
                  </a:lnTo>
                  <a:lnTo>
                    <a:pt x="1009" y="3248"/>
                  </a:lnTo>
                  <a:lnTo>
                    <a:pt x="1009" y="4978"/>
                  </a:lnTo>
                  <a:cubicBezTo>
                    <a:pt x="1116" y="5130"/>
                    <a:pt x="1348" y="5308"/>
                    <a:pt x="1883" y="5308"/>
                  </a:cubicBezTo>
                  <a:cubicBezTo>
                    <a:pt x="2356" y="5308"/>
                    <a:pt x="2534" y="5175"/>
                    <a:pt x="2784" y="4987"/>
                  </a:cubicBezTo>
                  <a:cubicBezTo>
                    <a:pt x="3061" y="4773"/>
                    <a:pt x="3418" y="4514"/>
                    <a:pt x="4105" y="4514"/>
                  </a:cubicBezTo>
                  <a:cubicBezTo>
                    <a:pt x="4470" y="4514"/>
                    <a:pt x="4774" y="4577"/>
                    <a:pt x="5023" y="4675"/>
                  </a:cubicBezTo>
                  <a:lnTo>
                    <a:pt x="5023" y="3248"/>
                  </a:lnTo>
                  <a:lnTo>
                    <a:pt x="7165" y="3248"/>
                  </a:lnTo>
                  <a:lnTo>
                    <a:pt x="7165" y="9724"/>
                  </a:lnTo>
                  <a:lnTo>
                    <a:pt x="5318" y="9724"/>
                  </a:lnTo>
                  <a:lnTo>
                    <a:pt x="5318" y="12436"/>
                  </a:lnTo>
                  <a:lnTo>
                    <a:pt x="9903" y="12436"/>
                  </a:lnTo>
                  <a:lnTo>
                    <a:pt x="9903" y="9724"/>
                  </a:lnTo>
                  <a:lnTo>
                    <a:pt x="8057" y="9724"/>
                  </a:lnTo>
                  <a:lnTo>
                    <a:pt x="8057" y="3248"/>
                  </a:lnTo>
                  <a:lnTo>
                    <a:pt x="10224" y="3248"/>
                  </a:lnTo>
                  <a:lnTo>
                    <a:pt x="10224" y="4978"/>
                  </a:lnTo>
                  <a:cubicBezTo>
                    <a:pt x="10331" y="5130"/>
                    <a:pt x="10572" y="5308"/>
                    <a:pt x="11108" y="5308"/>
                  </a:cubicBezTo>
                  <a:cubicBezTo>
                    <a:pt x="11572" y="5308"/>
                    <a:pt x="11750" y="5175"/>
                    <a:pt x="12000" y="4987"/>
                  </a:cubicBezTo>
                  <a:cubicBezTo>
                    <a:pt x="12285" y="4773"/>
                    <a:pt x="12633" y="4514"/>
                    <a:pt x="13329" y="4514"/>
                  </a:cubicBezTo>
                  <a:cubicBezTo>
                    <a:pt x="13695" y="4514"/>
                    <a:pt x="13998" y="4577"/>
                    <a:pt x="14239" y="4675"/>
                  </a:cubicBezTo>
                  <a:lnTo>
                    <a:pt x="14239" y="3248"/>
                  </a:lnTo>
                  <a:lnTo>
                    <a:pt x="15220" y="3248"/>
                  </a:lnTo>
                  <a:lnTo>
                    <a:pt x="15220" y="2356"/>
                  </a:lnTo>
                  <a:lnTo>
                    <a:pt x="14239" y="2356"/>
                  </a:lnTo>
                  <a:lnTo>
                    <a:pt x="14239" y="0"/>
                  </a:lnTo>
                  <a:lnTo>
                    <a:pt x="10224" y="0"/>
                  </a:lnTo>
                  <a:lnTo>
                    <a:pt x="10224" y="2356"/>
                  </a:lnTo>
                  <a:lnTo>
                    <a:pt x="5023" y="2356"/>
                  </a:lnTo>
                  <a:lnTo>
                    <a:pt x="50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63"/>
          <p:cNvGrpSpPr/>
          <p:nvPr/>
        </p:nvGrpSpPr>
        <p:grpSpPr>
          <a:xfrm>
            <a:off x="6357690" y="1748314"/>
            <a:ext cx="497314" cy="497607"/>
            <a:chOff x="6357690" y="1748314"/>
            <a:chExt cx="497314" cy="497607"/>
          </a:xfrm>
        </p:grpSpPr>
        <p:sp>
          <p:nvSpPr>
            <p:cNvPr id="1320" name="Google Shape;1320;p63"/>
            <p:cNvSpPr/>
            <p:nvPr/>
          </p:nvSpPr>
          <p:spPr>
            <a:xfrm>
              <a:off x="6509564" y="1857611"/>
              <a:ext cx="236436" cy="236436"/>
            </a:xfrm>
            <a:custGeom>
              <a:rect b="b" l="l" r="r" t="t"/>
              <a:pathLst>
                <a:path extrusionOk="0" h="7236" w="7236">
                  <a:moveTo>
                    <a:pt x="3819" y="0"/>
                  </a:moveTo>
                  <a:lnTo>
                    <a:pt x="0" y="3819"/>
                  </a:lnTo>
                  <a:lnTo>
                    <a:pt x="3408" y="7235"/>
                  </a:lnTo>
                  <a:lnTo>
                    <a:pt x="4282" y="6361"/>
                  </a:lnTo>
                  <a:lnTo>
                    <a:pt x="3105" y="5184"/>
                  </a:lnTo>
                  <a:lnTo>
                    <a:pt x="3738" y="4559"/>
                  </a:lnTo>
                  <a:lnTo>
                    <a:pt x="4916" y="5728"/>
                  </a:lnTo>
                  <a:lnTo>
                    <a:pt x="5683" y="4961"/>
                  </a:lnTo>
                  <a:lnTo>
                    <a:pt x="4514" y="3783"/>
                  </a:lnTo>
                  <a:lnTo>
                    <a:pt x="5148" y="3150"/>
                  </a:lnTo>
                  <a:lnTo>
                    <a:pt x="6316" y="4327"/>
                  </a:lnTo>
                  <a:lnTo>
                    <a:pt x="7235" y="3408"/>
                  </a:lnTo>
                  <a:lnTo>
                    <a:pt x="38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3"/>
            <p:cNvSpPr/>
            <p:nvPr/>
          </p:nvSpPr>
          <p:spPr>
            <a:xfrm>
              <a:off x="6678036" y="1748314"/>
              <a:ext cx="176968" cy="176968"/>
            </a:xfrm>
            <a:custGeom>
              <a:rect b="b" l="l" r="r" t="t"/>
              <a:pathLst>
                <a:path extrusionOk="0" h="5416" w="5416">
                  <a:moveTo>
                    <a:pt x="4791" y="0"/>
                  </a:moveTo>
                  <a:lnTo>
                    <a:pt x="2088" y="2703"/>
                  </a:lnTo>
                  <a:lnTo>
                    <a:pt x="1401" y="2016"/>
                  </a:lnTo>
                  <a:lnTo>
                    <a:pt x="1" y="3417"/>
                  </a:lnTo>
                  <a:lnTo>
                    <a:pt x="1999" y="5415"/>
                  </a:lnTo>
                  <a:lnTo>
                    <a:pt x="3400" y="4015"/>
                  </a:lnTo>
                  <a:lnTo>
                    <a:pt x="2722" y="3328"/>
                  </a:lnTo>
                  <a:lnTo>
                    <a:pt x="5416" y="634"/>
                  </a:lnTo>
                  <a:lnTo>
                    <a:pt x="47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6357690" y="2002786"/>
              <a:ext cx="242841" cy="243135"/>
            </a:xfrm>
            <a:custGeom>
              <a:rect b="b" l="l" r="r" t="t"/>
              <a:pathLst>
                <a:path extrusionOk="0" h="7441" w="7432">
                  <a:moveTo>
                    <a:pt x="4015" y="0"/>
                  </a:moveTo>
                  <a:lnTo>
                    <a:pt x="2793" y="1222"/>
                  </a:lnTo>
                  <a:lnTo>
                    <a:pt x="2240" y="669"/>
                  </a:lnTo>
                  <a:lnTo>
                    <a:pt x="1606" y="1303"/>
                  </a:lnTo>
                  <a:lnTo>
                    <a:pt x="2837" y="2525"/>
                  </a:lnTo>
                  <a:lnTo>
                    <a:pt x="982" y="4380"/>
                  </a:lnTo>
                  <a:lnTo>
                    <a:pt x="625" y="4024"/>
                  </a:lnTo>
                  <a:lnTo>
                    <a:pt x="0" y="4657"/>
                  </a:lnTo>
                  <a:lnTo>
                    <a:pt x="2784" y="7440"/>
                  </a:lnTo>
                  <a:lnTo>
                    <a:pt x="3408" y="6807"/>
                  </a:lnTo>
                  <a:lnTo>
                    <a:pt x="3051" y="6450"/>
                  </a:lnTo>
                  <a:lnTo>
                    <a:pt x="4907" y="4594"/>
                  </a:lnTo>
                  <a:lnTo>
                    <a:pt x="6138" y="5826"/>
                  </a:lnTo>
                  <a:lnTo>
                    <a:pt x="6763" y="5201"/>
                  </a:lnTo>
                  <a:lnTo>
                    <a:pt x="6210" y="4639"/>
                  </a:lnTo>
                  <a:lnTo>
                    <a:pt x="7432" y="3417"/>
                  </a:lnTo>
                  <a:lnTo>
                    <a:pt x="40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63"/>
          <p:cNvGrpSpPr/>
          <p:nvPr/>
        </p:nvGrpSpPr>
        <p:grpSpPr>
          <a:xfrm>
            <a:off x="7075658" y="1748150"/>
            <a:ext cx="223595" cy="497770"/>
            <a:chOff x="7075658" y="1748150"/>
            <a:chExt cx="223595" cy="497770"/>
          </a:xfrm>
        </p:grpSpPr>
        <p:sp>
          <p:nvSpPr>
            <p:cNvPr id="1324" name="Google Shape;1324;p63"/>
            <p:cNvSpPr/>
            <p:nvPr/>
          </p:nvSpPr>
          <p:spPr>
            <a:xfrm>
              <a:off x="7075658" y="1946520"/>
              <a:ext cx="223595" cy="299401"/>
            </a:xfrm>
            <a:custGeom>
              <a:rect b="b" l="l" r="r" t="t"/>
              <a:pathLst>
                <a:path extrusionOk="0" h="9163" w="6843">
                  <a:moveTo>
                    <a:pt x="1133" y="0"/>
                  </a:moveTo>
                  <a:lnTo>
                    <a:pt x="1133" y="669"/>
                  </a:lnTo>
                  <a:lnTo>
                    <a:pt x="696" y="1071"/>
                  </a:lnTo>
                  <a:cubicBezTo>
                    <a:pt x="259" y="1481"/>
                    <a:pt x="0" y="2070"/>
                    <a:pt x="0" y="2668"/>
                  </a:cubicBezTo>
                  <a:lnTo>
                    <a:pt x="0" y="9162"/>
                  </a:lnTo>
                  <a:lnTo>
                    <a:pt x="6842" y="9162"/>
                  </a:lnTo>
                  <a:lnTo>
                    <a:pt x="6842" y="7048"/>
                  </a:lnTo>
                  <a:lnTo>
                    <a:pt x="2560" y="7048"/>
                  </a:lnTo>
                  <a:lnTo>
                    <a:pt x="2560" y="2828"/>
                  </a:lnTo>
                  <a:lnTo>
                    <a:pt x="6842" y="2828"/>
                  </a:lnTo>
                  <a:lnTo>
                    <a:pt x="6842" y="2677"/>
                  </a:lnTo>
                  <a:cubicBezTo>
                    <a:pt x="6842" y="2079"/>
                    <a:pt x="6593" y="1490"/>
                    <a:pt x="6147" y="1080"/>
                  </a:cubicBezTo>
                  <a:lnTo>
                    <a:pt x="5709" y="669"/>
                  </a:lnTo>
                  <a:lnTo>
                    <a:pt x="57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7188452" y="2068070"/>
              <a:ext cx="110801" cy="79596"/>
            </a:xfrm>
            <a:custGeom>
              <a:rect b="b" l="l" r="r" t="t"/>
              <a:pathLst>
                <a:path extrusionOk="0" h="2436" w="3391">
                  <a:moveTo>
                    <a:pt x="0" y="0"/>
                  </a:moveTo>
                  <a:lnTo>
                    <a:pt x="0" y="2436"/>
                  </a:lnTo>
                  <a:lnTo>
                    <a:pt x="3390" y="2436"/>
                  </a:lnTo>
                  <a:lnTo>
                    <a:pt x="33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7087290" y="1748150"/>
              <a:ext cx="200298" cy="169256"/>
            </a:xfrm>
            <a:custGeom>
              <a:rect b="b" l="l" r="r" t="t"/>
              <a:pathLst>
                <a:path extrusionOk="0" h="5180" w="6130">
                  <a:moveTo>
                    <a:pt x="3097" y="0"/>
                  </a:moveTo>
                  <a:cubicBezTo>
                    <a:pt x="2278" y="0"/>
                    <a:pt x="1607" y="662"/>
                    <a:pt x="1607" y="1477"/>
                  </a:cubicBezTo>
                  <a:lnTo>
                    <a:pt x="1607" y="3101"/>
                  </a:lnTo>
                  <a:lnTo>
                    <a:pt x="1" y="3101"/>
                  </a:lnTo>
                  <a:lnTo>
                    <a:pt x="1" y="5179"/>
                  </a:lnTo>
                  <a:lnTo>
                    <a:pt x="6130" y="5179"/>
                  </a:lnTo>
                  <a:lnTo>
                    <a:pt x="6130" y="3101"/>
                  </a:lnTo>
                  <a:lnTo>
                    <a:pt x="4551" y="3101"/>
                  </a:lnTo>
                  <a:lnTo>
                    <a:pt x="4551" y="1495"/>
                  </a:lnTo>
                  <a:cubicBezTo>
                    <a:pt x="4551" y="728"/>
                    <a:pt x="3980" y="76"/>
                    <a:pt x="3221" y="5"/>
                  </a:cubicBezTo>
                  <a:cubicBezTo>
                    <a:pt x="3179" y="2"/>
                    <a:pt x="3138" y="0"/>
                    <a:pt x="30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63"/>
          <p:cNvGrpSpPr/>
          <p:nvPr/>
        </p:nvGrpSpPr>
        <p:grpSpPr>
          <a:xfrm>
            <a:off x="1786457" y="2337998"/>
            <a:ext cx="340506" cy="497312"/>
            <a:chOff x="1786457" y="2337998"/>
            <a:chExt cx="340506" cy="497312"/>
          </a:xfrm>
        </p:grpSpPr>
        <p:sp>
          <p:nvSpPr>
            <p:cNvPr id="1328" name="Google Shape;1328;p63"/>
            <p:cNvSpPr/>
            <p:nvPr/>
          </p:nvSpPr>
          <p:spPr>
            <a:xfrm>
              <a:off x="1868373" y="2467129"/>
              <a:ext cx="176674" cy="37936"/>
            </a:xfrm>
            <a:custGeom>
              <a:rect b="b" l="l" r="r" t="t"/>
              <a:pathLst>
                <a:path extrusionOk="0" h="1161" w="5407">
                  <a:moveTo>
                    <a:pt x="536" y="0"/>
                  </a:moveTo>
                  <a:lnTo>
                    <a:pt x="0" y="1160"/>
                  </a:lnTo>
                  <a:lnTo>
                    <a:pt x="5407" y="1160"/>
                  </a:lnTo>
                  <a:lnTo>
                    <a:pt x="48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3"/>
            <p:cNvSpPr/>
            <p:nvPr/>
          </p:nvSpPr>
          <p:spPr>
            <a:xfrm>
              <a:off x="1895493" y="2337998"/>
              <a:ext cx="122433" cy="99136"/>
            </a:xfrm>
            <a:custGeom>
              <a:rect b="b" l="l" r="r" t="t"/>
              <a:pathLst>
                <a:path extrusionOk="0" h="3034" w="3747">
                  <a:moveTo>
                    <a:pt x="464" y="0"/>
                  </a:moveTo>
                  <a:lnTo>
                    <a:pt x="0" y="3033"/>
                  </a:lnTo>
                  <a:lnTo>
                    <a:pt x="3747" y="3033"/>
                  </a:lnTo>
                  <a:lnTo>
                    <a:pt x="32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p:nvPr/>
          </p:nvSpPr>
          <p:spPr>
            <a:xfrm>
              <a:off x="1786457" y="2774077"/>
              <a:ext cx="340506" cy="61233"/>
            </a:xfrm>
            <a:custGeom>
              <a:rect b="b" l="l" r="r" t="t"/>
              <a:pathLst>
                <a:path extrusionOk="0" h="1874" w="10421">
                  <a:moveTo>
                    <a:pt x="313" y="0"/>
                  </a:moveTo>
                  <a:lnTo>
                    <a:pt x="1" y="1874"/>
                  </a:lnTo>
                  <a:lnTo>
                    <a:pt x="10420" y="1874"/>
                  </a:lnTo>
                  <a:lnTo>
                    <a:pt x="10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1822301" y="2534178"/>
              <a:ext cx="268817" cy="210754"/>
            </a:xfrm>
            <a:custGeom>
              <a:rect b="b" l="l" r="r" t="t"/>
              <a:pathLst>
                <a:path extrusionOk="0" h="6450" w="8227">
                  <a:moveTo>
                    <a:pt x="4551" y="1874"/>
                  </a:moveTo>
                  <a:lnTo>
                    <a:pt x="4551" y="2792"/>
                  </a:lnTo>
                  <a:lnTo>
                    <a:pt x="5470" y="2792"/>
                  </a:lnTo>
                  <a:lnTo>
                    <a:pt x="5470" y="3658"/>
                  </a:lnTo>
                  <a:lnTo>
                    <a:pt x="4551" y="3658"/>
                  </a:lnTo>
                  <a:lnTo>
                    <a:pt x="4551" y="4577"/>
                  </a:lnTo>
                  <a:lnTo>
                    <a:pt x="3659" y="4577"/>
                  </a:lnTo>
                  <a:lnTo>
                    <a:pt x="3659" y="3658"/>
                  </a:lnTo>
                  <a:lnTo>
                    <a:pt x="2740" y="3658"/>
                  </a:lnTo>
                  <a:lnTo>
                    <a:pt x="2740" y="2792"/>
                  </a:lnTo>
                  <a:lnTo>
                    <a:pt x="3659" y="2792"/>
                  </a:lnTo>
                  <a:lnTo>
                    <a:pt x="3659" y="1874"/>
                  </a:lnTo>
                  <a:close/>
                  <a:moveTo>
                    <a:pt x="1214" y="0"/>
                  </a:moveTo>
                  <a:lnTo>
                    <a:pt x="1" y="6450"/>
                  </a:lnTo>
                  <a:lnTo>
                    <a:pt x="8226" y="6450"/>
                  </a:lnTo>
                  <a:lnTo>
                    <a:pt x="7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63"/>
          <p:cNvGrpSpPr/>
          <p:nvPr/>
        </p:nvGrpSpPr>
        <p:grpSpPr>
          <a:xfrm>
            <a:off x="2289292" y="2379658"/>
            <a:ext cx="497313" cy="413959"/>
            <a:chOff x="2289292" y="2379658"/>
            <a:chExt cx="497313" cy="413959"/>
          </a:xfrm>
        </p:grpSpPr>
        <p:sp>
          <p:nvSpPr>
            <p:cNvPr id="1333" name="Google Shape;1333;p63"/>
            <p:cNvSpPr/>
            <p:nvPr/>
          </p:nvSpPr>
          <p:spPr>
            <a:xfrm>
              <a:off x="2289292" y="2379658"/>
              <a:ext cx="497313" cy="157461"/>
            </a:xfrm>
            <a:custGeom>
              <a:rect b="b" l="l" r="r" t="t"/>
              <a:pathLst>
                <a:path extrusionOk="0" h="4819" w="15220">
                  <a:moveTo>
                    <a:pt x="9484" y="893"/>
                  </a:moveTo>
                  <a:lnTo>
                    <a:pt x="9484" y="1990"/>
                  </a:lnTo>
                  <a:lnTo>
                    <a:pt x="5763" y="1990"/>
                  </a:lnTo>
                  <a:lnTo>
                    <a:pt x="5763" y="893"/>
                  </a:lnTo>
                  <a:close/>
                  <a:moveTo>
                    <a:pt x="4871" y="1"/>
                  </a:moveTo>
                  <a:lnTo>
                    <a:pt x="4871" y="1990"/>
                  </a:lnTo>
                  <a:lnTo>
                    <a:pt x="0" y="1990"/>
                  </a:lnTo>
                  <a:lnTo>
                    <a:pt x="0" y="4818"/>
                  </a:lnTo>
                  <a:lnTo>
                    <a:pt x="15220" y="4818"/>
                  </a:lnTo>
                  <a:lnTo>
                    <a:pt x="15220" y="1990"/>
                  </a:lnTo>
                  <a:lnTo>
                    <a:pt x="10376" y="1990"/>
                  </a:lnTo>
                  <a:lnTo>
                    <a:pt x="10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2631203" y="2566232"/>
              <a:ext cx="42608" cy="32087"/>
            </a:xfrm>
            <a:custGeom>
              <a:rect b="b" l="l" r="r" t="t"/>
              <a:pathLst>
                <a:path extrusionOk="0" h="982" w="1304">
                  <a:moveTo>
                    <a:pt x="1" y="0"/>
                  </a:moveTo>
                  <a:lnTo>
                    <a:pt x="1" y="982"/>
                  </a:lnTo>
                  <a:lnTo>
                    <a:pt x="1303" y="982"/>
                  </a:lnTo>
                  <a:lnTo>
                    <a:pt x="13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2405877" y="2566232"/>
              <a:ext cx="42608" cy="32087"/>
            </a:xfrm>
            <a:custGeom>
              <a:rect b="b" l="l" r="r" t="t"/>
              <a:pathLst>
                <a:path extrusionOk="0" h="982" w="1304">
                  <a:moveTo>
                    <a:pt x="1" y="0"/>
                  </a:moveTo>
                  <a:lnTo>
                    <a:pt x="1" y="982"/>
                  </a:lnTo>
                  <a:lnTo>
                    <a:pt x="1303" y="982"/>
                  </a:lnTo>
                  <a:lnTo>
                    <a:pt x="13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3"/>
            <p:cNvSpPr/>
            <p:nvPr/>
          </p:nvSpPr>
          <p:spPr>
            <a:xfrm>
              <a:off x="2310564" y="2566232"/>
              <a:ext cx="455653" cy="227385"/>
            </a:xfrm>
            <a:custGeom>
              <a:rect b="b" l="l" r="r" t="t"/>
              <a:pathLst>
                <a:path extrusionOk="0" h="6959" w="13945">
                  <a:moveTo>
                    <a:pt x="7405" y="2882"/>
                  </a:moveTo>
                  <a:lnTo>
                    <a:pt x="7405" y="3810"/>
                  </a:lnTo>
                  <a:lnTo>
                    <a:pt x="8324" y="3810"/>
                  </a:lnTo>
                  <a:lnTo>
                    <a:pt x="8324" y="4702"/>
                  </a:lnTo>
                  <a:lnTo>
                    <a:pt x="7405" y="4702"/>
                  </a:lnTo>
                  <a:lnTo>
                    <a:pt x="7405" y="5621"/>
                  </a:lnTo>
                  <a:lnTo>
                    <a:pt x="6513" y="5621"/>
                  </a:lnTo>
                  <a:lnTo>
                    <a:pt x="6513" y="4702"/>
                  </a:lnTo>
                  <a:lnTo>
                    <a:pt x="5594" y="4702"/>
                  </a:lnTo>
                  <a:lnTo>
                    <a:pt x="5594" y="3810"/>
                  </a:lnTo>
                  <a:lnTo>
                    <a:pt x="6513" y="3810"/>
                  </a:lnTo>
                  <a:lnTo>
                    <a:pt x="6513" y="2882"/>
                  </a:lnTo>
                  <a:close/>
                  <a:moveTo>
                    <a:pt x="1" y="0"/>
                  </a:moveTo>
                  <a:lnTo>
                    <a:pt x="1" y="6959"/>
                  </a:lnTo>
                  <a:lnTo>
                    <a:pt x="13944" y="6959"/>
                  </a:lnTo>
                  <a:lnTo>
                    <a:pt x="13944" y="0"/>
                  </a:lnTo>
                  <a:lnTo>
                    <a:pt x="12008" y="0"/>
                  </a:lnTo>
                  <a:lnTo>
                    <a:pt x="12008" y="1874"/>
                  </a:lnTo>
                  <a:lnTo>
                    <a:pt x="8922" y="1874"/>
                  </a:lnTo>
                  <a:lnTo>
                    <a:pt x="8922" y="0"/>
                  </a:lnTo>
                  <a:lnTo>
                    <a:pt x="5112" y="0"/>
                  </a:lnTo>
                  <a:lnTo>
                    <a:pt x="5112" y="1874"/>
                  </a:lnTo>
                  <a:lnTo>
                    <a:pt x="2026" y="1874"/>
                  </a:lnTo>
                  <a:lnTo>
                    <a:pt x="2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63"/>
          <p:cNvGrpSpPr/>
          <p:nvPr/>
        </p:nvGrpSpPr>
        <p:grpSpPr>
          <a:xfrm>
            <a:off x="2908418" y="2337998"/>
            <a:ext cx="421246" cy="497312"/>
            <a:chOff x="2908418" y="2337998"/>
            <a:chExt cx="421246" cy="497312"/>
          </a:xfrm>
        </p:grpSpPr>
        <p:sp>
          <p:nvSpPr>
            <p:cNvPr id="1338" name="Google Shape;1338;p63"/>
            <p:cNvSpPr/>
            <p:nvPr/>
          </p:nvSpPr>
          <p:spPr>
            <a:xfrm>
              <a:off x="2908418" y="2337998"/>
              <a:ext cx="421246" cy="84563"/>
            </a:xfrm>
            <a:custGeom>
              <a:rect b="b" l="l" r="r" t="t"/>
              <a:pathLst>
                <a:path extrusionOk="0" h="2588" w="12892">
                  <a:moveTo>
                    <a:pt x="1" y="0"/>
                  </a:moveTo>
                  <a:lnTo>
                    <a:pt x="349" y="2587"/>
                  </a:lnTo>
                  <a:lnTo>
                    <a:pt x="12553" y="2587"/>
                  </a:lnTo>
                  <a:lnTo>
                    <a:pt x="128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3084765" y="2625406"/>
              <a:ext cx="68552" cy="68519"/>
            </a:xfrm>
            <a:custGeom>
              <a:rect b="b" l="l" r="r" t="t"/>
              <a:pathLst>
                <a:path extrusionOk="0" h="2097" w="2098">
                  <a:moveTo>
                    <a:pt x="1054" y="0"/>
                  </a:moveTo>
                  <a:cubicBezTo>
                    <a:pt x="474" y="0"/>
                    <a:pt x="1" y="464"/>
                    <a:pt x="1" y="1044"/>
                  </a:cubicBezTo>
                  <a:cubicBezTo>
                    <a:pt x="1" y="1624"/>
                    <a:pt x="474" y="2097"/>
                    <a:pt x="1054" y="2097"/>
                  </a:cubicBezTo>
                  <a:cubicBezTo>
                    <a:pt x="1634" y="2097"/>
                    <a:pt x="2097" y="1624"/>
                    <a:pt x="2097" y="1044"/>
                  </a:cubicBezTo>
                  <a:cubicBezTo>
                    <a:pt x="2097" y="464"/>
                    <a:pt x="1634" y="0"/>
                    <a:pt x="10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2967299" y="2776103"/>
              <a:ext cx="303485" cy="59207"/>
            </a:xfrm>
            <a:custGeom>
              <a:rect b="b" l="l" r="r" t="t"/>
              <a:pathLst>
                <a:path extrusionOk="0" h="1812" w="9288">
                  <a:moveTo>
                    <a:pt x="1" y="1"/>
                  </a:moveTo>
                  <a:lnTo>
                    <a:pt x="242" y="1812"/>
                  </a:lnTo>
                  <a:lnTo>
                    <a:pt x="9047" y="1812"/>
                  </a:lnTo>
                  <a:lnTo>
                    <a:pt x="92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2924462" y="2451674"/>
              <a:ext cx="389453" cy="295317"/>
            </a:xfrm>
            <a:custGeom>
              <a:rect b="b" l="l" r="r" t="t"/>
              <a:pathLst>
                <a:path extrusionOk="0" h="9038" w="11919">
                  <a:moveTo>
                    <a:pt x="6406" y="714"/>
                  </a:moveTo>
                  <a:lnTo>
                    <a:pt x="6406" y="1606"/>
                  </a:lnTo>
                  <a:lnTo>
                    <a:pt x="5514" y="1606"/>
                  </a:lnTo>
                  <a:lnTo>
                    <a:pt x="5514" y="714"/>
                  </a:lnTo>
                  <a:close/>
                  <a:moveTo>
                    <a:pt x="8252" y="1428"/>
                  </a:moveTo>
                  <a:lnTo>
                    <a:pt x="8252" y="2320"/>
                  </a:lnTo>
                  <a:lnTo>
                    <a:pt x="7360" y="2320"/>
                  </a:lnTo>
                  <a:lnTo>
                    <a:pt x="7360" y="1428"/>
                  </a:lnTo>
                  <a:close/>
                  <a:moveTo>
                    <a:pt x="4479" y="1633"/>
                  </a:moveTo>
                  <a:lnTo>
                    <a:pt x="4479" y="2525"/>
                  </a:lnTo>
                  <a:lnTo>
                    <a:pt x="3587" y="2525"/>
                  </a:lnTo>
                  <a:lnTo>
                    <a:pt x="3587" y="1633"/>
                  </a:lnTo>
                  <a:close/>
                  <a:moveTo>
                    <a:pt x="6406" y="2677"/>
                  </a:moveTo>
                  <a:lnTo>
                    <a:pt x="6406" y="3569"/>
                  </a:lnTo>
                  <a:lnTo>
                    <a:pt x="5514" y="3569"/>
                  </a:lnTo>
                  <a:lnTo>
                    <a:pt x="5514" y="2677"/>
                  </a:lnTo>
                  <a:close/>
                  <a:moveTo>
                    <a:pt x="8698" y="3444"/>
                  </a:moveTo>
                  <a:lnTo>
                    <a:pt x="8698" y="4336"/>
                  </a:lnTo>
                  <a:lnTo>
                    <a:pt x="7806" y="4336"/>
                  </a:lnTo>
                  <a:lnTo>
                    <a:pt x="7806" y="3444"/>
                  </a:lnTo>
                  <a:close/>
                  <a:moveTo>
                    <a:pt x="4033" y="3596"/>
                  </a:moveTo>
                  <a:lnTo>
                    <a:pt x="4033" y="4488"/>
                  </a:lnTo>
                  <a:lnTo>
                    <a:pt x="3141" y="4488"/>
                  </a:lnTo>
                  <a:lnTo>
                    <a:pt x="3141" y="3596"/>
                  </a:lnTo>
                  <a:close/>
                  <a:moveTo>
                    <a:pt x="5960" y="4425"/>
                  </a:moveTo>
                  <a:cubicBezTo>
                    <a:pt x="7030" y="4425"/>
                    <a:pt x="7896" y="5291"/>
                    <a:pt x="7896" y="6361"/>
                  </a:cubicBezTo>
                  <a:cubicBezTo>
                    <a:pt x="7896" y="7432"/>
                    <a:pt x="7030" y="8306"/>
                    <a:pt x="5960" y="8306"/>
                  </a:cubicBezTo>
                  <a:cubicBezTo>
                    <a:pt x="4889" y="8306"/>
                    <a:pt x="4015" y="7432"/>
                    <a:pt x="4015" y="6361"/>
                  </a:cubicBezTo>
                  <a:cubicBezTo>
                    <a:pt x="4015" y="5291"/>
                    <a:pt x="4889" y="4425"/>
                    <a:pt x="5960" y="4425"/>
                  </a:cubicBezTo>
                  <a:close/>
                  <a:moveTo>
                    <a:pt x="0" y="0"/>
                  </a:moveTo>
                  <a:lnTo>
                    <a:pt x="1196" y="9037"/>
                  </a:lnTo>
                  <a:lnTo>
                    <a:pt x="10715" y="9037"/>
                  </a:lnTo>
                  <a:lnTo>
                    <a:pt x="119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3"/>
          <p:cNvGrpSpPr/>
          <p:nvPr/>
        </p:nvGrpSpPr>
        <p:grpSpPr>
          <a:xfrm>
            <a:off x="3491994" y="2337998"/>
            <a:ext cx="416868" cy="497313"/>
            <a:chOff x="3491994" y="2337998"/>
            <a:chExt cx="416868" cy="497313"/>
          </a:xfrm>
        </p:grpSpPr>
        <p:sp>
          <p:nvSpPr>
            <p:cNvPr id="1343" name="Google Shape;1343;p63"/>
            <p:cNvSpPr/>
            <p:nvPr/>
          </p:nvSpPr>
          <p:spPr>
            <a:xfrm>
              <a:off x="3491994" y="2337998"/>
              <a:ext cx="51332" cy="74662"/>
            </a:xfrm>
            <a:custGeom>
              <a:rect b="b" l="l" r="r" t="t"/>
              <a:pathLst>
                <a:path extrusionOk="0" h="2285" w="1571">
                  <a:moveTo>
                    <a:pt x="1" y="0"/>
                  </a:moveTo>
                  <a:lnTo>
                    <a:pt x="1" y="2284"/>
                  </a:lnTo>
                  <a:lnTo>
                    <a:pt x="1571" y="2284"/>
                  </a:lnTo>
                  <a:lnTo>
                    <a:pt x="15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3653212" y="2337998"/>
              <a:ext cx="51626" cy="74662"/>
            </a:xfrm>
            <a:custGeom>
              <a:rect b="b" l="l" r="r" t="t"/>
              <a:pathLst>
                <a:path extrusionOk="0" h="2285" w="1580">
                  <a:moveTo>
                    <a:pt x="0" y="0"/>
                  </a:moveTo>
                  <a:lnTo>
                    <a:pt x="0" y="2284"/>
                  </a:lnTo>
                  <a:lnTo>
                    <a:pt x="1579" y="2284"/>
                  </a:lnTo>
                  <a:lnTo>
                    <a:pt x="15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3572440" y="2337998"/>
              <a:ext cx="51626" cy="74662"/>
            </a:xfrm>
            <a:custGeom>
              <a:rect b="b" l="l" r="r" t="t"/>
              <a:pathLst>
                <a:path extrusionOk="0" h="2285" w="1580">
                  <a:moveTo>
                    <a:pt x="1" y="0"/>
                  </a:moveTo>
                  <a:lnTo>
                    <a:pt x="1" y="2284"/>
                  </a:lnTo>
                  <a:lnTo>
                    <a:pt x="1580" y="2284"/>
                  </a:lnTo>
                  <a:lnTo>
                    <a:pt x="1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3504541" y="2542020"/>
              <a:ext cx="89529" cy="157461"/>
            </a:xfrm>
            <a:custGeom>
              <a:rect b="b" l="l" r="r" t="t"/>
              <a:pathLst>
                <a:path extrusionOk="0" h="4819" w="2740">
                  <a:moveTo>
                    <a:pt x="0" y="1"/>
                  </a:moveTo>
                  <a:lnTo>
                    <a:pt x="0" y="4818"/>
                  </a:lnTo>
                  <a:lnTo>
                    <a:pt x="2739" y="4818"/>
                  </a:lnTo>
                  <a:lnTo>
                    <a:pt x="2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3504541" y="2441773"/>
              <a:ext cx="186574" cy="393538"/>
            </a:xfrm>
            <a:custGeom>
              <a:rect b="b" l="l" r="r" t="t"/>
              <a:pathLst>
                <a:path extrusionOk="0" h="12044" w="5710">
                  <a:moveTo>
                    <a:pt x="0" y="0"/>
                  </a:moveTo>
                  <a:lnTo>
                    <a:pt x="0" y="2177"/>
                  </a:lnTo>
                  <a:lnTo>
                    <a:pt x="3631" y="2177"/>
                  </a:lnTo>
                  <a:lnTo>
                    <a:pt x="3631" y="8778"/>
                  </a:lnTo>
                  <a:lnTo>
                    <a:pt x="0" y="8778"/>
                  </a:lnTo>
                  <a:lnTo>
                    <a:pt x="0" y="12044"/>
                  </a:lnTo>
                  <a:lnTo>
                    <a:pt x="5710" y="12044"/>
                  </a:lnTo>
                  <a:lnTo>
                    <a:pt x="57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3725195" y="2774077"/>
              <a:ext cx="183666" cy="61233"/>
            </a:xfrm>
            <a:custGeom>
              <a:rect b="b" l="l" r="r" t="t"/>
              <a:pathLst>
                <a:path extrusionOk="0" h="1874" w="5621">
                  <a:moveTo>
                    <a:pt x="1" y="0"/>
                  </a:moveTo>
                  <a:lnTo>
                    <a:pt x="1" y="1874"/>
                  </a:lnTo>
                  <a:lnTo>
                    <a:pt x="5621" y="1874"/>
                  </a:lnTo>
                  <a:lnTo>
                    <a:pt x="56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3725195" y="2509312"/>
              <a:ext cx="183666" cy="234770"/>
            </a:xfrm>
            <a:custGeom>
              <a:rect b="b" l="l" r="r" t="t"/>
              <a:pathLst>
                <a:path extrusionOk="0" h="7185" w="5621">
                  <a:moveTo>
                    <a:pt x="2814" y="1"/>
                  </a:moveTo>
                  <a:cubicBezTo>
                    <a:pt x="1295" y="1"/>
                    <a:pt x="63" y="1226"/>
                    <a:pt x="63" y="2733"/>
                  </a:cubicBezTo>
                  <a:cubicBezTo>
                    <a:pt x="63" y="3785"/>
                    <a:pt x="670" y="4704"/>
                    <a:pt x="1553" y="5159"/>
                  </a:cubicBezTo>
                  <a:lnTo>
                    <a:pt x="1" y="5159"/>
                  </a:lnTo>
                  <a:lnTo>
                    <a:pt x="1" y="7184"/>
                  </a:lnTo>
                  <a:lnTo>
                    <a:pt x="5621" y="7184"/>
                  </a:lnTo>
                  <a:lnTo>
                    <a:pt x="5621" y="5159"/>
                  </a:lnTo>
                  <a:lnTo>
                    <a:pt x="4069" y="5159"/>
                  </a:lnTo>
                  <a:cubicBezTo>
                    <a:pt x="4970" y="4695"/>
                    <a:pt x="5576" y="3741"/>
                    <a:pt x="5549" y="2652"/>
                  </a:cubicBezTo>
                  <a:cubicBezTo>
                    <a:pt x="5505" y="1225"/>
                    <a:pt x="4354" y="65"/>
                    <a:pt x="2927" y="3"/>
                  </a:cubicBezTo>
                  <a:cubicBezTo>
                    <a:pt x="2889" y="1"/>
                    <a:pt x="2851" y="1"/>
                    <a:pt x="28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63"/>
          <p:cNvGrpSpPr/>
          <p:nvPr/>
        </p:nvGrpSpPr>
        <p:grpSpPr>
          <a:xfrm>
            <a:off x="4032733" y="2337998"/>
            <a:ext cx="497608" cy="497313"/>
            <a:chOff x="4032733" y="2337998"/>
            <a:chExt cx="497608" cy="497313"/>
          </a:xfrm>
        </p:grpSpPr>
        <p:sp>
          <p:nvSpPr>
            <p:cNvPr id="1351" name="Google Shape;1351;p63"/>
            <p:cNvSpPr/>
            <p:nvPr/>
          </p:nvSpPr>
          <p:spPr>
            <a:xfrm>
              <a:off x="4191598" y="2337998"/>
              <a:ext cx="180758" cy="180758"/>
            </a:xfrm>
            <a:custGeom>
              <a:rect b="b" l="l" r="r" t="t"/>
              <a:pathLst>
                <a:path extrusionOk="0" h="5532" w="5532">
                  <a:moveTo>
                    <a:pt x="3194" y="1160"/>
                  </a:moveTo>
                  <a:lnTo>
                    <a:pt x="3194" y="2320"/>
                  </a:lnTo>
                  <a:lnTo>
                    <a:pt x="4354" y="2320"/>
                  </a:lnTo>
                  <a:lnTo>
                    <a:pt x="4354" y="3212"/>
                  </a:lnTo>
                  <a:lnTo>
                    <a:pt x="3194" y="3212"/>
                  </a:lnTo>
                  <a:lnTo>
                    <a:pt x="3194" y="4372"/>
                  </a:lnTo>
                  <a:lnTo>
                    <a:pt x="2338" y="4372"/>
                  </a:lnTo>
                  <a:lnTo>
                    <a:pt x="2338" y="3212"/>
                  </a:lnTo>
                  <a:lnTo>
                    <a:pt x="1178" y="3212"/>
                  </a:lnTo>
                  <a:lnTo>
                    <a:pt x="1178" y="2320"/>
                  </a:lnTo>
                  <a:lnTo>
                    <a:pt x="2338" y="2320"/>
                  </a:lnTo>
                  <a:lnTo>
                    <a:pt x="2338" y="1160"/>
                  </a:lnTo>
                  <a:close/>
                  <a:moveTo>
                    <a:pt x="2766" y="0"/>
                  </a:moveTo>
                  <a:cubicBezTo>
                    <a:pt x="1240" y="0"/>
                    <a:pt x="0" y="1231"/>
                    <a:pt x="0" y="2766"/>
                  </a:cubicBezTo>
                  <a:cubicBezTo>
                    <a:pt x="0" y="4291"/>
                    <a:pt x="1240" y="5531"/>
                    <a:pt x="2766" y="5531"/>
                  </a:cubicBezTo>
                  <a:cubicBezTo>
                    <a:pt x="4291" y="5531"/>
                    <a:pt x="5531" y="4291"/>
                    <a:pt x="5531" y="2766"/>
                  </a:cubicBezTo>
                  <a:cubicBezTo>
                    <a:pt x="5531" y="1231"/>
                    <a:pt x="4291" y="0"/>
                    <a:pt x="2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4069753" y="2364236"/>
              <a:ext cx="111650" cy="48424"/>
            </a:xfrm>
            <a:custGeom>
              <a:rect b="b" l="l" r="r" t="t"/>
              <a:pathLst>
                <a:path extrusionOk="0" h="1482" w="3417">
                  <a:moveTo>
                    <a:pt x="0" y="0"/>
                  </a:moveTo>
                  <a:lnTo>
                    <a:pt x="0" y="1481"/>
                  </a:lnTo>
                  <a:lnTo>
                    <a:pt x="2873" y="1481"/>
                  </a:lnTo>
                  <a:cubicBezTo>
                    <a:pt x="2944" y="955"/>
                    <a:pt x="3131" y="446"/>
                    <a:pt x="3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4032733" y="2441773"/>
              <a:ext cx="150142" cy="55417"/>
            </a:xfrm>
            <a:custGeom>
              <a:rect b="b" l="l" r="r" t="t"/>
              <a:pathLst>
                <a:path extrusionOk="0" h="1696" w="4595">
                  <a:moveTo>
                    <a:pt x="0" y="0"/>
                  </a:moveTo>
                  <a:lnTo>
                    <a:pt x="0" y="1695"/>
                  </a:lnTo>
                  <a:lnTo>
                    <a:pt x="4595" y="1695"/>
                  </a:lnTo>
                  <a:cubicBezTo>
                    <a:pt x="4238" y="1196"/>
                    <a:pt x="4015" y="616"/>
                    <a:pt x="3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4380199" y="2441773"/>
              <a:ext cx="150142" cy="55417"/>
            </a:xfrm>
            <a:custGeom>
              <a:rect b="b" l="l" r="r" t="t"/>
              <a:pathLst>
                <a:path extrusionOk="0" h="1696" w="4595">
                  <a:moveTo>
                    <a:pt x="651" y="0"/>
                  </a:moveTo>
                  <a:cubicBezTo>
                    <a:pt x="580" y="616"/>
                    <a:pt x="357" y="1196"/>
                    <a:pt x="0" y="1695"/>
                  </a:cubicBezTo>
                  <a:lnTo>
                    <a:pt x="4594" y="1695"/>
                  </a:lnTo>
                  <a:lnTo>
                    <a:pt x="45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4381636" y="2364236"/>
              <a:ext cx="111683" cy="48424"/>
            </a:xfrm>
            <a:custGeom>
              <a:rect b="b" l="l" r="r" t="t"/>
              <a:pathLst>
                <a:path extrusionOk="0" h="1482" w="3418">
                  <a:moveTo>
                    <a:pt x="1" y="0"/>
                  </a:moveTo>
                  <a:cubicBezTo>
                    <a:pt x="286" y="446"/>
                    <a:pt x="474" y="955"/>
                    <a:pt x="545" y="1481"/>
                  </a:cubicBezTo>
                  <a:lnTo>
                    <a:pt x="3417" y="1481"/>
                  </a:lnTo>
                  <a:lnTo>
                    <a:pt x="34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4333833" y="2606161"/>
              <a:ext cx="85739" cy="85445"/>
            </a:xfrm>
            <a:custGeom>
              <a:rect b="b" l="l" r="r" t="t"/>
              <a:pathLst>
                <a:path extrusionOk="0" h="2615" w="2624">
                  <a:moveTo>
                    <a:pt x="1" y="1"/>
                  </a:moveTo>
                  <a:lnTo>
                    <a:pt x="1" y="2614"/>
                  </a:lnTo>
                  <a:lnTo>
                    <a:pt x="2623" y="2614"/>
                  </a:lnTo>
                  <a:lnTo>
                    <a:pt x="26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4032733" y="2526303"/>
              <a:ext cx="497608" cy="309007"/>
            </a:xfrm>
            <a:custGeom>
              <a:rect b="b" l="l" r="r" t="t"/>
              <a:pathLst>
                <a:path extrusionOk="0" h="9457" w="15229">
                  <a:moveTo>
                    <a:pt x="12731" y="1553"/>
                  </a:moveTo>
                  <a:lnTo>
                    <a:pt x="12731" y="5951"/>
                  </a:lnTo>
                  <a:lnTo>
                    <a:pt x="8324" y="5951"/>
                  </a:lnTo>
                  <a:lnTo>
                    <a:pt x="8324" y="1553"/>
                  </a:lnTo>
                  <a:close/>
                  <a:moveTo>
                    <a:pt x="6985" y="1553"/>
                  </a:moveTo>
                  <a:lnTo>
                    <a:pt x="6985" y="8564"/>
                  </a:lnTo>
                  <a:lnTo>
                    <a:pt x="6093" y="8564"/>
                  </a:lnTo>
                  <a:lnTo>
                    <a:pt x="6093" y="2445"/>
                  </a:lnTo>
                  <a:lnTo>
                    <a:pt x="3417" y="2445"/>
                  </a:lnTo>
                  <a:lnTo>
                    <a:pt x="3417" y="8564"/>
                  </a:lnTo>
                  <a:lnTo>
                    <a:pt x="2525" y="8564"/>
                  </a:lnTo>
                  <a:lnTo>
                    <a:pt x="2525" y="1553"/>
                  </a:lnTo>
                  <a:close/>
                  <a:moveTo>
                    <a:pt x="830" y="0"/>
                  </a:moveTo>
                  <a:lnTo>
                    <a:pt x="830" y="8564"/>
                  </a:lnTo>
                  <a:lnTo>
                    <a:pt x="0" y="8564"/>
                  </a:lnTo>
                  <a:lnTo>
                    <a:pt x="0" y="9457"/>
                  </a:lnTo>
                  <a:lnTo>
                    <a:pt x="15228" y="9457"/>
                  </a:lnTo>
                  <a:lnTo>
                    <a:pt x="15228" y="8564"/>
                  </a:lnTo>
                  <a:lnTo>
                    <a:pt x="14426" y="8564"/>
                  </a:lnTo>
                  <a:lnTo>
                    <a:pt x="14426" y="0"/>
                  </a:lnTo>
                  <a:lnTo>
                    <a:pt x="9706" y="0"/>
                  </a:lnTo>
                  <a:cubicBezTo>
                    <a:pt x="9100" y="428"/>
                    <a:pt x="8386" y="651"/>
                    <a:pt x="7628" y="651"/>
                  </a:cubicBezTo>
                  <a:cubicBezTo>
                    <a:pt x="6878" y="651"/>
                    <a:pt x="6156" y="428"/>
                    <a:pt x="55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63"/>
          <p:cNvGrpSpPr/>
          <p:nvPr/>
        </p:nvGrpSpPr>
        <p:grpSpPr>
          <a:xfrm>
            <a:off x="4721816" y="2338292"/>
            <a:ext cx="281920" cy="496724"/>
            <a:chOff x="4721816" y="2338292"/>
            <a:chExt cx="281920" cy="496724"/>
          </a:xfrm>
        </p:grpSpPr>
        <p:sp>
          <p:nvSpPr>
            <p:cNvPr id="1359" name="Google Shape;1359;p63"/>
            <p:cNvSpPr/>
            <p:nvPr/>
          </p:nvSpPr>
          <p:spPr>
            <a:xfrm>
              <a:off x="4721816" y="2604723"/>
              <a:ext cx="281920" cy="132922"/>
            </a:xfrm>
            <a:custGeom>
              <a:rect b="b" l="l" r="r" t="t"/>
              <a:pathLst>
                <a:path extrusionOk="0" h="4068" w="8628">
                  <a:moveTo>
                    <a:pt x="4755" y="714"/>
                  </a:moveTo>
                  <a:lnTo>
                    <a:pt x="4755" y="1606"/>
                  </a:lnTo>
                  <a:lnTo>
                    <a:pt x="5648" y="1606"/>
                  </a:lnTo>
                  <a:lnTo>
                    <a:pt x="5648" y="2498"/>
                  </a:lnTo>
                  <a:lnTo>
                    <a:pt x="4755" y="2498"/>
                  </a:lnTo>
                  <a:lnTo>
                    <a:pt x="4755" y="3390"/>
                  </a:lnTo>
                  <a:lnTo>
                    <a:pt x="3863" y="3390"/>
                  </a:lnTo>
                  <a:lnTo>
                    <a:pt x="3863" y="2498"/>
                  </a:lnTo>
                  <a:lnTo>
                    <a:pt x="2971" y="2498"/>
                  </a:lnTo>
                  <a:lnTo>
                    <a:pt x="2971" y="1606"/>
                  </a:lnTo>
                  <a:lnTo>
                    <a:pt x="3863" y="1606"/>
                  </a:lnTo>
                  <a:lnTo>
                    <a:pt x="3863" y="714"/>
                  </a:lnTo>
                  <a:close/>
                  <a:moveTo>
                    <a:pt x="1" y="0"/>
                  </a:moveTo>
                  <a:lnTo>
                    <a:pt x="1" y="4068"/>
                  </a:lnTo>
                  <a:lnTo>
                    <a:pt x="8627" y="4068"/>
                  </a:lnTo>
                  <a:lnTo>
                    <a:pt x="86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4755929" y="2338292"/>
              <a:ext cx="213694" cy="117793"/>
            </a:xfrm>
            <a:custGeom>
              <a:rect b="b" l="l" r="r" t="t"/>
              <a:pathLst>
                <a:path extrusionOk="0" h="3605" w="6540">
                  <a:moveTo>
                    <a:pt x="768" y="0"/>
                  </a:moveTo>
                  <a:lnTo>
                    <a:pt x="768" y="1758"/>
                  </a:lnTo>
                  <a:lnTo>
                    <a:pt x="0" y="1758"/>
                  </a:lnTo>
                  <a:lnTo>
                    <a:pt x="0" y="3604"/>
                  </a:lnTo>
                  <a:lnTo>
                    <a:pt x="6539" y="3604"/>
                  </a:lnTo>
                  <a:lnTo>
                    <a:pt x="6539" y="1758"/>
                  </a:lnTo>
                  <a:lnTo>
                    <a:pt x="5763" y="1758"/>
                  </a:lnTo>
                  <a:lnTo>
                    <a:pt x="57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4721816" y="2485198"/>
              <a:ext cx="281920" cy="90379"/>
            </a:xfrm>
            <a:custGeom>
              <a:rect b="b" l="l" r="r" t="t"/>
              <a:pathLst>
                <a:path extrusionOk="0" h="2766" w="8628">
                  <a:moveTo>
                    <a:pt x="1455" y="0"/>
                  </a:moveTo>
                  <a:lnTo>
                    <a:pt x="1455" y="580"/>
                  </a:lnTo>
                  <a:lnTo>
                    <a:pt x="982" y="875"/>
                  </a:lnTo>
                  <a:cubicBezTo>
                    <a:pt x="375" y="1240"/>
                    <a:pt x="1" y="1909"/>
                    <a:pt x="1" y="2605"/>
                  </a:cubicBezTo>
                  <a:lnTo>
                    <a:pt x="1" y="2766"/>
                  </a:lnTo>
                  <a:lnTo>
                    <a:pt x="8627" y="2766"/>
                  </a:lnTo>
                  <a:lnTo>
                    <a:pt x="8627" y="2605"/>
                  </a:lnTo>
                  <a:cubicBezTo>
                    <a:pt x="8627" y="1909"/>
                    <a:pt x="8253" y="1240"/>
                    <a:pt x="7646" y="875"/>
                  </a:cubicBezTo>
                  <a:lnTo>
                    <a:pt x="7164" y="580"/>
                  </a:lnTo>
                  <a:lnTo>
                    <a:pt x="71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4721816" y="2766791"/>
              <a:ext cx="281920" cy="68225"/>
            </a:xfrm>
            <a:custGeom>
              <a:rect b="b" l="l" r="r" t="t"/>
              <a:pathLst>
                <a:path extrusionOk="0" h="2088" w="8628">
                  <a:moveTo>
                    <a:pt x="1" y="0"/>
                  </a:moveTo>
                  <a:lnTo>
                    <a:pt x="1" y="2088"/>
                  </a:lnTo>
                  <a:lnTo>
                    <a:pt x="8627" y="2088"/>
                  </a:lnTo>
                  <a:lnTo>
                    <a:pt x="86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63"/>
          <p:cNvGrpSpPr/>
          <p:nvPr/>
        </p:nvGrpSpPr>
        <p:grpSpPr>
          <a:xfrm>
            <a:off x="5313854" y="2337998"/>
            <a:ext cx="260322" cy="497312"/>
            <a:chOff x="5313854" y="2337998"/>
            <a:chExt cx="260322" cy="497312"/>
          </a:xfrm>
        </p:grpSpPr>
        <p:sp>
          <p:nvSpPr>
            <p:cNvPr id="1364" name="Google Shape;1364;p63"/>
            <p:cNvSpPr/>
            <p:nvPr/>
          </p:nvSpPr>
          <p:spPr>
            <a:xfrm>
              <a:off x="5341824" y="2337998"/>
              <a:ext cx="203206" cy="167917"/>
            </a:xfrm>
            <a:custGeom>
              <a:rect b="b" l="l" r="r" t="t"/>
              <a:pathLst>
                <a:path extrusionOk="0" h="5139" w="6219">
                  <a:moveTo>
                    <a:pt x="2035" y="0"/>
                  </a:moveTo>
                  <a:lnTo>
                    <a:pt x="1339" y="3390"/>
                  </a:lnTo>
                  <a:lnTo>
                    <a:pt x="1" y="3390"/>
                  </a:lnTo>
                  <a:lnTo>
                    <a:pt x="1" y="5139"/>
                  </a:lnTo>
                  <a:lnTo>
                    <a:pt x="6219" y="5139"/>
                  </a:lnTo>
                  <a:lnTo>
                    <a:pt x="6219" y="3390"/>
                  </a:lnTo>
                  <a:lnTo>
                    <a:pt x="4889" y="3390"/>
                  </a:lnTo>
                  <a:lnTo>
                    <a:pt x="4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5313854" y="2609069"/>
              <a:ext cx="260322" cy="126256"/>
            </a:xfrm>
            <a:custGeom>
              <a:rect b="b" l="l" r="r" t="t"/>
              <a:pathLst>
                <a:path extrusionOk="0" h="3864" w="7967">
                  <a:moveTo>
                    <a:pt x="4425" y="652"/>
                  </a:moveTo>
                  <a:lnTo>
                    <a:pt x="4425" y="1482"/>
                  </a:lnTo>
                  <a:lnTo>
                    <a:pt x="5264" y="1482"/>
                  </a:lnTo>
                  <a:lnTo>
                    <a:pt x="5264" y="2374"/>
                  </a:lnTo>
                  <a:lnTo>
                    <a:pt x="4425" y="2374"/>
                  </a:lnTo>
                  <a:lnTo>
                    <a:pt x="4425" y="3212"/>
                  </a:lnTo>
                  <a:lnTo>
                    <a:pt x="3533" y="3212"/>
                  </a:lnTo>
                  <a:lnTo>
                    <a:pt x="3533" y="2374"/>
                  </a:lnTo>
                  <a:lnTo>
                    <a:pt x="2703" y="2374"/>
                  </a:lnTo>
                  <a:lnTo>
                    <a:pt x="2703" y="1482"/>
                  </a:lnTo>
                  <a:lnTo>
                    <a:pt x="3533" y="1482"/>
                  </a:lnTo>
                  <a:lnTo>
                    <a:pt x="3533" y="652"/>
                  </a:lnTo>
                  <a:close/>
                  <a:moveTo>
                    <a:pt x="0" y="1"/>
                  </a:moveTo>
                  <a:lnTo>
                    <a:pt x="0" y="3864"/>
                  </a:lnTo>
                  <a:lnTo>
                    <a:pt x="7967" y="3864"/>
                  </a:lnTo>
                  <a:lnTo>
                    <a:pt x="7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3"/>
            <p:cNvSpPr/>
            <p:nvPr/>
          </p:nvSpPr>
          <p:spPr>
            <a:xfrm>
              <a:off x="5319376" y="2535028"/>
              <a:ext cx="248689" cy="44928"/>
            </a:xfrm>
            <a:custGeom>
              <a:rect b="b" l="l" r="r" t="t"/>
              <a:pathLst>
                <a:path extrusionOk="0" h="1375" w="7611">
                  <a:moveTo>
                    <a:pt x="572" y="1"/>
                  </a:moveTo>
                  <a:lnTo>
                    <a:pt x="1" y="1375"/>
                  </a:lnTo>
                  <a:lnTo>
                    <a:pt x="7610" y="1375"/>
                  </a:lnTo>
                  <a:lnTo>
                    <a:pt x="70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p:cNvSpPr/>
            <p:nvPr/>
          </p:nvSpPr>
          <p:spPr>
            <a:xfrm>
              <a:off x="5313854" y="2764438"/>
              <a:ext cx="260322" cy="70872"/>
            </a:xfrm>
            <a:custGeom>
              <a:rect b="b" l="l" r="r" t="t"/>
              <a:pathLst>
                <a:path extrusionOk="0" h="2169" w="7967">
                  <a:moveTo>
                    <a:pt x="0" y="1"/>
                  </a:moveTo>
                  <a:lnTo>
                    <a:pt x="0" y="2169"/>
                  </a:lnTo>
                  <a:lnTo>
                    <a:pt x="7967" y="2169"/>
                  </a:lnTo>
                  <a:lnTo>
                    <a:pt x="7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63"/>
          <p:cNvGrpSpPr/>
          <p:nvPr/>
        </p:nvGrpSpPr>
        <p:grpSpPr>
          <a:xfrm>
            <a:off x="5776728" y="2337998"/>
            <a:ext cx="499666" cy="497313"/>
            <a:chOff x="5776728" y="2337998"/>
            <a:chExt cx="499666" cy="497313"/>
          </a:xfrm>
        </p:grpSpPr>
        <p:sp>
          <p:nvSpPr>
            <p:cNvPr id="1369" name="Google Shape;1369;p63"/>
            <p:cNvSpPr/>
            <p:nvPr/>
          </p:nvSpPr>
          <p:spPr>
            <a:xfrm>
              <a:off x="5776728" y="2337998"/>
              <a:ext cx="307570" cy="139947"/>
            </a:xfrm>
            <a:custGeom>
              <a:rect b="b" l="l" r="r" t="t"/>
              <a:pathLst>
                <a:path extrusionOk="0" h="4283" w="9413">
                  <a:moveTo>
                    <a:pt x="4711" y="0"/>
                  </a:moveTo>
                  <a:cubicBezTo>
                    <a:pt x="2249" y="0"/>
                    <a:pt x="224" y="1874"/>
                    <a:pt x="1" y="4282"/>
                  </a:cubicBezTo>
                  <a:lnTo>
                    <a:pt x="9413" y="4282"/>
                  </a:lnTo>
                  <a:cubicBezTo>
                    <a:pt x="9190" y="1874"/>
                    <a:pt x="7173" y="0"/>
                    <a:pt x="47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3"/>
            <p:cNvSpPr/>
            <p:nvPr/>
          </p:nvSpPr>
          <p:spPr>
            <a:xfrm>
              <a:off x="5776728" y="2507058"/>
              <a:ext cx="307570" cy="139947"/>
            </a:xfrm>
            <a:custGeom>
              <a:rect b="b" l="l" r="r" t="t"/>
              <a:pathLst>
                <a:path extrusionOk="0" h="4283" w="9413">
                  <a:moveTo>
                    <a:pt x="1" y="0"/>
                  </a:moveTo>
                  <a:cubicBezTo>
                    <a:pt x="224" y="2400"/>
                    <a:pt x="2249" y="4283"/>
                    <a:pt x="4711" y="4283"/>
                  </a:cubicBezTo>
                  <a:cubicBezTo>
                    <a:pt x="7173" y="4283"/>
                    <a:pt x="9190" y="2400"/>
                    <a:pt x="9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3"/>
            <p:cNvSpPr/>
            <p:nvPr/>
          </p:nvSpPr>
          <p:spPr>
            <a:xfrm>
              <a:off x="5949873" y="2511730"/>
              <a:ext cx="276659" cy="253623"/>
            </a:xfrm>
            <a:custGeom>
              <a:rect b="b" l="l" r="r" t="t"/>
              <a:pathLst>
                <a:path extrusionOk="0" h="7762" w="8467">
                  <a:moveTo>
                    <a:pt x="4997" y="0"/>
                  </a:moveTo>
                  <a:cubicBezTo>
                    <a:pt x="4943" y="553"/>
                    <a:pt x="4809" y="1089"/>
                    <a:pt x="4586" y="1597"/>
                  </a:cubicBezTo>
                  <a:cubicBezTo>
                    <a:pt x="4310" y="2266"/>
                    <a:pt x="3899" y="2873"/>
                    <a:pt x="3382" y="3381"/>
                  </a:cubicBezTo>
                  <a:cubicBezTo>
                    <a:pt x="2865" y="3899"/>
                    <a:pt x="2267" y="4309"/>
                    <a:pt x="1598" y="4586"/>
                  </a:cubicBezTo>
                  <a:cubicBezTo>
                    <a:pt x="1089" y="4809"/>
                    <a:pt x="554" y="4942"/>
                    <a:pt x="1" y="5005"/>
                  </a:cubicBezTo>
                  <a:cubicBezTo>
                    <a:pt x="10" y="5959"/>
                    <a:pt x="295" y="6923"/>
                    <a:pt x="866" y="7761"/>
                  </a:cubicBezTo>
                  <a:lnTo>
                    <a:pt x="8467" y="1463"/>
                  </a:lnTo>
                  <a:cubicBezTo>
                    <a:pt x="7646" y="643"/>
                    <a:pt x="6585" y="134"/>
                    <a:pt x="5416" y="27"/>
                  </a:cubicBezTo>
                  <a:cubicBezTo>
                    <a:pt x="5273" y="9"/>
                    <a:pt x="5139" y="0"/>
                    <a:pt x="4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p:cNvSpPr/>
            <p:nvPr/>
          </p:nvSpPr>
          <p:spPr>
            <a:xfrm>
              <a:off x="5996827" y="2581981"/>
              <a:ext cx="279567" cy="253329"/>
            </a:xfrm>
            <a:custGeom>
              <a:rect b="b" l="l" r="r" t="t"/>
              <a:pathLst>
                <a:path extrusionOk="0" h="7753" w="8556">
                  <a:moveTo>
                    <a:pt x="7601" y="0"/>
                  </a:moveTo>
                  <a:lnTo>
                    <a:pt x="0" y="6298"/>
                  </a:lnTo>
                  <a:cubicBezTo>
                    <a:pt x="955" y="7262"/>
                    <a:pt x="2230" y="7753"/>
                    <a:pt x="3515" y="7753"/>
                  </a:cubicBezTo>
                  <a:cubicBezTo>
                    <a:pt x="4630" y="7753"/>
                    <a:pt x="5754" y="7387"/>
                    <a:pt x="6673" y="6620"/>
                  </a:cubicBezTo>
                  <a:cubicBezTo>
                    <a:pt x="7690" y="5772"/>
                    <a:pt x="8324" y="4586"/>
                    <a:pt x="8448" y="3265"/>
                  </a:cubicBezTo>
                  <a:cubicBezTo>
                    <a:pt x="8556" y="2097"/>
                    <a:pt x="8252" y="955"/>
                    <a:pt x="7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63"/>
          <p:cNvGrpSpPr/>
          <p:nvPr/>
        </p:nvGrpSpPr>
        <p:grpSpPr>
          <a:xfrm>
            <a:off x="6376053" y="2337802"/>
            <a:ext cx="460587" cy="497803"/>
            <a:chOff x="6376053" y="2337802"/>
            <a:chExt cx="460587" cy="497803"/>
          </a:xfrm>
        </p:grpSpPr>
        <p:sp>
          <p:nvSpPr>
            <p:cNvPr id="1374" name="Google Shape;1374;p63"/>
            <p:cNvSpPr/>
            <p:nvPr/>
          </p:nvSpPr>
          <p:spPr>
            <a:xfrm>
              <a:off x="6404317" y="2337802"/>
              <a:ext cx="202062" cy="168407"/>
            </a:xfrm>
            <a:custGeom>
              <a:rect b="b" l="l" r="r" t="t"/>
              <a:pathLst>
                <a:path extrusionOk="0" h="5154" w="6184">
                  <a:moveTo>
                    <a:pt x="3090" y="1"/>
                  </a:moveTo>
                  <a:cubicBezTo>
                    <a:pt x="2127" y="1"/>
                    <a:pt x="1339" y="784"/>
                    <a:pt x="1339" y="1755"/>
                  </a:cubicBezTo>
                  <a:lnTo>
                    <a:pt x="1339" y="3423"/>
                  </a:lnTo>
                  <a:lnTo>
                    <a:pt x="1" y="3423"/>
                  </a:lnTo>
                  <a:lnTo>
                    <a:pt x="1" y="5154"/>
                  </a:lnTo>
                  <a:lnTo>
                    <a:pt x="6183" y="5154"/>
                  </a:lnTo>
                  <a:lnTo>
                    <a:pt x="6183" y="3423"/>
                  </a:lnTo>
                  <a:lnTo>
                    <a:pt x="4845" y="3423"/>
                  </a:lnTo>
                  <a:lnTo>
                    <a:pt x="4845" y="1782"/>
                  </a:lnTo>
                  <a:cubicBezTo>
                    <a:pt x="4845" y="863"/>
                    <a:pt x="4149" y="78"/>
                    <a:pt x="3230" y="6"/>
                  </a:cubicBezTo>
                  <a:cubicBezTo>
                    <a:pt x="3183" y="3"/>
                    <a:pt x="3137" y="1"/>
                    <a:pt x="30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3"/>
            <p:cNvSpPr/>
            <p:nvPr/>
          </p:nvSpPr>
          <p:spPr>
            <a:xfrm>
              <a:off x="6498487" y="2614918"/>
              <a:ext cx="137039" cy="117499"/>
            </a:xfrm>
            <a:custGeom>
              <a:rect b="b" l="l" r="r" t="t"/>
              <a:pathLst>
                <a:path extrusionOk="0" h="3596" w="4194">
                  <a:moveTo>
                    <a:pt x="0" y="0"/>
                  </a:moveTo>
                  <a:lnTo>
                    <a:pt x="0" y="3595"/>
                  </a:lnTo>
                  <a:lnTo>
                    <a:pt x="4193" y="3595"/>
                  </a:lnTo>
                  <a:lnTo>
                    <a:pt x="41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3"/>
            <p:cNvSpPr/>
            <p:nvPr/>
          </p:nvSpPr>
          <p:spPr>
            <a:xfrm>
              <a:off x="6376053" y="2535322"/>
              <a:ext cx="259472" cy="300283"/>
            </a:xfrm>
            <a:custGeom>
              <a:rect b="b" l="l" r="r" t="t"/>
              <a:pathLst>
                <a:path extrusionOk="0" h="9190" w="7941">
                  <a:moveTo>
                    <a:pt x="732" y="1"/>
                  </a:moveTo>
                  <a:lnTo>
                    <a:pt x="1" y="1749"/>
                  </a:lnTo>
                  <a:lnTo>
                    <a:pt x="1" y="9189"/>
                  </a:lnTo>
                  <a:lnTo>
                    <a:pt x="7940" y="9189"/>
                  </a:lnTo>
                  <a:lnTo>
                    <a:pt x="7940" y="6924"/>
                  </a:lnTo>
                  <a:lnTo>
                    <a:pt x="2855" y="6924"/>
                  </a:lnTo>
                  <a:lnTo>
                    <a:pt x="2855" y="1544"/>
                  </a:lnTo>
                  <a:lnTo>
                    <a:pt x="7851" y="1544"/>
                  </a:lnTo>
                  <a:lnTo>
                    <a:pt x="7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3"/>
            <p:cNvSpPr/>
            <p:nvPr/>
          </p:nvSpPr>
          <p:spPr>
            <a:xfrm>
              <a:off x="6646276" y="2337802"/>
              <a:ext cx="190365" cy="168407"/>
            </a:xfrm>
            <a:custGeom>
              <a:rect b="b" l="l" r="r" t="t"/>
              <a:pathLst>
                <a:path extrusionOk="0" h="5154" w="5826">
                  <a:moveTo>
                    <a:pt x="2911" y="1"/>
                  </a:moveTo>
                  <a:cubicBezTo>
                    <a:pt x="1948" y="1"/>
                    <a:pt x="1160" y="784"/>
                    <a:pt x="1160" y="1755"/>
                  </a:cubicBezTo>
                  <a:lnTo>
                    <a:pt x="1160" y="3423"/>
                  </a:lnTo>
                  <a:lnTo>
                    <a:pt x="0" y="3423"/>
                  </a:lnTo>
                  <a:lnTo>
                    <a:pt x="0" y="5154"/>
                  </a:lnTo>
                  <a:lnTo>
                    <a:pt x="5826" y="5154"/>
                  </a:lnTo>
                  <a:lnTo>
                    <a:pt x="5826" y="3423"/>
                  </a:lnTo>
                  <a:lnTo>
                    <a:pt x="4666" y="3423"/>
                  </a:lnTo>
                  <a:lnTo>
                    <a:pt x="4666" y="1782"/>
                  </a:lnTo>
                  <a:cubicBezTo>
                    <a:pt x="4666" y="863"/>
                    <a:pt x="3970" y="78"/>
                    <a:pt x="3051" y="6"/>
                  </a:cubicBezTo>
                  <a:cubicBezTo>
                    <a:pt x="3004" y="3"/>
                    <a:pt x="2958" y="1"/>
                    <a:pt x="29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3"/>
            <p:cNvSpPr/>
            <p:nvPr/>
          </p:nvSpPr>
          <p:spPr>
            <a:xfrm>
              <a:off x="6689995" y="2535322"/>
              <a:ext cx="102926" cy="300153"/>
            </a:xfrm>
            <a:custGeom>
              <a:rect b="b" l="l" r="r" t="t"/>
              <a:pathLst>
                <a:path extrusionOk="0" h="9186" w="3150">
                  <a:moveTo>
                    <a:pt x="0" y="1"/>
                  </a:moveTo>
                  <a:lnTo>
                    <a:pt x="0" y="7610"/>
                  </a:lnTo>
                  <a:cubicBezTo>
                    <a:pt x="0" y="8479"/>
                    <a:pt x="708" y="9185"/>
                    <a:pt x="1579" y="9185"/>
                  </a:cubicBezTo>
                  <a:cubicBezTo>
                    <a:pt x="1621" y="9185"/>
                    <a:pt x="1662" y="9184"/>
                    <a:pt x="1704" y="9181"/>
                  </a:cubicBezTo>
                  <a:cubicBezTo>
                    <a:pt x="2525" y="9118"/>
                    <a:pt x="3150" y="8413"/>
                    <a:pt x="3150" y="7584"/>
                  </a:cubicBezTo>
                  <a:lnTo>
                    <a:pt x="3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63"/>
          <p:cNvGrpSpPr/>
          <p:nvPr/>
        </p:nvGrpSpPr>
        <p:grpSpPr>
          <a:xfrm>
            <a:off x="6939207" y="2338292"/>
            <a:ext cx="496464" cy="496724"/>
            <a:chOff x="6939207" y="2338292"/>
            <a:chExt cx="496464" cy="496724"/>
          </a:xfrm>
        </p:grpSpPr>
        <p:sp>
          <p:nvSpPr>
            <p:cNvPr id="1380" name="Google Shape;1380;p63"/>
            <p:cNvSpPr/>
            <p:nvPr/>
          </p:nvSpPr>
          <p:spPr>
            <a:xfrm>
              <a:off x="7181460" y="2500065"/>
              <a:ext cx="93026" cy="93026"/>
            </a:xfrm>
            <a:custGeom>
              <a:rect b="b" l="l" r="r" t="t"/>
              <a:pathLst>
                <a:path extrusionOk="0" h="2847" w="2847">
                  <a:moveTo>
                    <a:pt x="2017" y="0"/>
                  </a:moveTo>
                  <a:lnTo>
                    <a:pt x="0" y="2017"/>
                  </a:lnTo>
                  <a:lnTo>
                    <a:pt x="839" y="2846"/>
                  </a:lnTo>
                  <a:lnTo>
                    <a:pt x="2846" y="839"/>
                  </a:lnTo>
                  <a:lnTo>
                    <a:pt x="20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3"/>
            <p:cNvSpPr/>
            <p:nvPr/>
          </p:nvSpPr>
          <p:spPr>
            <a:xfrm>
              <a:off x="7255207" y="2338292"/>
              <a:ext cx="180464" cy="180464"/>
            </a:xfrm>
            <a:custGeom>
              <a:rect b="b" l="l" r="r" t="t"/>
              <a:pathLst>
                <a:path extrusionOk="0" h="5523" w="5523">
                  <a:moveTo>
                    <a:pt x="1294" y="0"/>
                  </a:moveTo>
                  <a:lnTo>
                    <a:pt x="0" y="1294"/>
                  </a:lnTo>
                  <a:lnTo>
                    <a:pt x="4238" y="5522"/>
                  </a:lnTo>
                  <a:lnTo>
                    <a:pt x="5523" y="4238"/>
                  </a:lnTo>
                  <a:lnTo>
                    <a:pt x="12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3"/>
            <p:cNvSpPr/>
            <p:nvPr/>
          </p:nvSpPr>
          <p:spPr>
            <a:xfrm>
              <a:off x="7082356" y="2400962"/>
              <a:ext cx="290644" cy="290938"/>
            </a:xfrm>
            <a:custGeom>
              <a:rect b="b" l="l" r="r" t="t"/>
              <a:pathLst>
                <a:path extrusionOk="0" h="8904" w="8895">
                  <a:moveTo>
                    <a:pt x="5050" y="1776"/>
                  </a:moveTo>
                  <a:lnTo>
                    <a:pt x="7137" y="3872"/>
                  </a:lnTo>
                  <a:lnTo>
                    <a:pt x="3872" y="7146"/>
                  </a:lnTo>
                  <a:lnTo>
                    <a:pt x="1775" y="5050"/>
                  </a:lnTo>
                  <a:lnTo>
                    <a:pt x="5050" y="1776"/>
                  </a:lnTo>
                  <a:close/>
                  <a:moveTo>
                    <a:pt x="4666" y="0"/>
                  </a:moveTo>
                  <a:lnTo>
                    <a:pt x="0" y="4675"/>
                  </a:lnTo>
                  <a:lnTo>
                    <a:pt x="4229" y="8903"/>
                  </a:lnTo>
                  <a:lnTo>
                    <a:pt x="8894" y="4238"/>
                  </a:lnTo>
                  <a:lnTo>
                    <a:pt x="46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3"/>
            <p:cNvSpPr/>
            <p:nvPr/>
          </p:nvSpPr>
          <p:spPr>
            <a:xfrm>
              <a:off x="6939207" y="2723627"/>
              <a:ext cx="111389" cy="111389"/>
            </a:xfrm>
            <a:custGeom>
              <a:rect b="b" l="l" r="r" t="t"/>
              <a:pathLst>
                <a:path extrusionOk="0" h="3409" w="3409">
                  <a:moveTo>
                    <a:pt x="1366" y="1"/>
                  </a:moveTo>
                  <a:lnTo>
                    <a:pt x="1" y="1366"/>
                  </a:lnTo>
                  <a:lnTo>
                    <a:pt x="2044" y="3409"/>
                  </a:lnTo>
                  <a:lnTo>
                    <a:pt x="3409" y="2044"/>
                  </a:lnTo>
                  <a:lnTo>
                    <a:pt x="1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3"/>
            <p:cNvSpPr/>
            <p:nvPr/>
          </p:nvSpPr>
          <p:spPr>
            <a:xfrm>
              <a:off x="7004231" y="2574107"/>
              <a:ext cx="195919" cy="195919"/>
            </a:xfrm>
            <a:custGeom>
              <a:rect b="b" l="l" r="r" t="t"/>
              <a:pathLst>
                <a:path extrusionOk="0" h="5996" w="5996">
                  <a:moveTo>
                    <a:pt x="1758" y="0"/>
                  </a:moveTo>
                  <a:lnTo>
                    <a:pt x="1633" y="125"/>
                  </a:lnTo>
                  <a:lnTo>
                    <a:pt x="562" y="3390"/>
                  </a:lnTo>
                  <a:lnTo>
                    <a:pt x="0" y="3952"/>
                  </a:lnTo>
                  <a:lnTo>
                    <a:pt x="2043" y="5995"/>
                  </a:lnTo>
                  <a:lnTo>
                    <a:pt x="2605" y="5433"/>
                  </a:lnTo>
                  <a:lnTo>
                    <a:pt x="5870" y="4354"/>
                  </a:lnTo>
                  <a:lnTo>
                    <a:pt x="5995" y="4238"/>
                  </a:lnTo>
                  <a:lnTo>
                    <a:pt x="17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63"/>
          <p:cNvGrpSpPr/>
          <p:nvPr/>
        </p:nvGrpSpPr>
        <p:grpSpPr>
          <a:xfrm>
            <a:off x="1708036" y="2927388"/>
            <a:ext cx="503456" cy="497607"/>
            <a:chOff x="1708036" y="2927388"/>
            <a:chExt cx="503456" cy="497607"/>
          </a:xfrm>
        </p:grpSpPr>
        <p:sp>
          <p:nvSpPr>
            <p:cNvPr id="1386" name="Google Shape;1386;p63"/>
            <p:cNvSpPr/>
            <p:nvPr/>
          </p:nvSpPr>
          <p:spPr>
            <a:xfrm>
              <a:off x="1942120" y="3057107"/>
              <a:ext cx="133543" cy="133837"/>
            </a:xfrm>
            <a:custGeom>
              <a:rect b="b" l="l" r="r" t="t"/>
              <a:pathLst>
                <a:path extrusionOk="0" h="4096" w="4087">
                  <a:moveTo>
                    <a:pt x="1053" y="0"/>
                  </a:moveTo>
                  <a:lnTo>
                    <a:pt x="0" y="1053"/>
                  </a:lnTo>
                  <a:lnTo>
                    <a:pt x="3034" y="4095"/>
                  </a:lnTo>
                  <a:lnTo>
                    <a:pt x="4086" y="3042"/>
                  </a:lnTo>
                  <a:lnTo>
                    <a:pt x="1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3"/>
            <p:cNvSpPr/>
            <p:nvPr/>
          </p:nvSpPr>
          <p:spPr>
            <a:xfrm>
              <a:off x="1708036" y="3112197"/>
              <a:ext cx="312536" cy="312798"/>
            </a:xfrm>
            <a:custGeom>
              <a:rect b="b" l="l" r="r" t="t"/>
              <a:pathLst>
                <a:path extrusionOk="0" h="9573" w="9565">
                  <a:moveTo>
                    <a:pt x="6531" y="0"/>
                  </a:moveTo>
                  <a:lnTo>
                    <a:pt x="5621" y="910"/>
                  </a:lnTo>
                  <a:lnTo>
                    <a:pt x="6834" y="2124"/>
                  </a:lnTo>
                  <a:lnTo>
                    <a:pt x="6201" y="2757"/>
                  </a:lnTo>
                  <a:lnTo>
                    <a:pt x="4988" y="1544"/>
                  </a:lnTo>
                  <a:lnTo>
                    <a:pt x="4140" y="2391"/>
                  </a:lnTo>
                  <a:lnTo>
                    <a:pt x="5354" y="3605"/>
                  </a:lnTo>
                  <a:lnTo>
                    <a:pt x="4720" y="4229"/>
                  </a:lnTo>
                  <a:lnTo>
                    <a:pt x="3516" y="3025"/>
                  </a:lnTo>
                  <a:lnTo>
                    <a:pt x="2668" y="3872"/>
                  </a:lnTo>
                  <a:lnTo>
                    <a:pt x="3873" y="5077"/>
                  </a:lnTo>
                  <a:lnTo>
                    <a:pt x="3248" y="5710"/>
                  </a:lnTo>
                  <a:lnTo>
                    <a:pt x="2035" y="4497"/>
                  </a:lnTo>
                  <a:lnTo>
                    <a:pt x="1999" y="4532"/>
                  </a:lnTo>
                  <a:cubicBezTo>
                    <a:pt x="1571" y="4961"/>
                    <a:pt x="1348" y="5549"/>
                    <a:pt x="1375" y="6156"/>
                  </a:cubicBezTo>
                  <a:lnTo>
                    <a:pt x="420" y="7102"/>
                  </a:lnTo>
                  <a:cubicBezTo>
                    <a:pt x="153" y="7378"/>
                    <a:pt x="1" y="7744"/>
                    <a:pt x="1" y="8127"/>
                  </a:cubicBezTo>
                  <a:cubicBezTo>
                    <a:pt x="1" y="8511"/>
                    <a:pt x="153" y="8877"/>
                    <a:pt x="420" y="9144"/>
                  </a:cubicBezTo>
                  <a:cubicBezTo>
                    <a:pt x="697" y="9421"/>
                    <a:pt x="1054" y="9573"/>
                    <a:pt x="1446" y="9573"/>
                  </a:cubicBezTo>
                  <a:cubicBezTo>
                    <a:pt x="1830" y="9573"/>
                    <a:pt x="2195" y="9421"/>
                    <a:pt x="2463" y="9144"/>
                  </a:cubicBezTo>
                  <a:lnTo>
                    <a:pt x="3418" y="8199"/>
                  </a:lnTo>
                  <a:cubicBezTo>
                    <a:pt x="3449" y="8200"/>
                    <a:pt x="3480" y="8201"/>
                    <a:pt x="3511" y="8201"/>
                  </a:cubicBezTo>
                  <a:cubicBezTo>
                    <a:pt x="4076" y="8201"/>
                    <a:pt x="4626" y="7972"/>
                    <a:pt x="5032" y="7574"/>
                  </a:cubicBezTo>
                  <a:lnTo>
                    <a:pt x="9564" y="3034"/>
                  </a:lnTo>
                  <a:lnTo>
                    <a:pt x="65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3"/>
            <p:cNvSpPr/>
            <p:nvPr/>
          </p:nvSpPr>
          <p:spPr>
            <a:xfrm>
              <a:off x="1972149" y="2927388"/>
              <a:ext cx="239344" cy="233234"/>
            </a:xfrm>
            <a:custGeom>
              <a:rect b="b" l="l" r="r" t="t"/>
              <a:pathLst>
                <a:path extrusionOk="0" h="7138" w="7325">
                  <a:moveTo>
                    <a:pt x="5219" y="1"/>
                  </a:moveTo>
                  <a:cubicBezTo>
                    <a:pt x="4729" y="1"/>
                    <a:pt x="4238" y="188"/>
                    <a:pt x="3863" y="563"/>
                  </a:cubicBezTo>
                  <a:lnTo>
                    <a:pt x="2480" y="1936"/>
                  </a:lnTo>
                  <a:lnTo>
                    <a:pt x="1562" y="1018"/>
                  </a:lnTo>
                  <a:lnTo>
                    <a:pt x="0" y="2579"/>
                  </a:lnTo>
                  <a:lnTo>
                    <a:pt x="4559" y="7137"/>
                  </a:lnTo>
                  <a:lnTo>
                    <a:pt x="6120" y="5576"/>
                  </a:lnTo>
                  <a:lnTo>
                    <a:pt x="5201" y="4657"/>
                  </a:lnTo>
                  <a:lnTo>
                    <a:pt x="6575" y="3283"/>
                  </a:lnTo>
                  <a:cubicBezTo>
                    <a:pt x="7325" y="2534"/>
                    <a:pt x="7325" y="1312"/>
                    <a:pt x="6575" y="571"/>
                  </a:cubicBezTo>
                  <a:lnTo>
                    <a:pt x="6575" y="563"/>
                  </a:lnTo>
                  <a:cubicBezTo>
                    <a:pt x="6200" y="188"/>
                    <a:pt x="5710" y="1"/>
                    <a:pt x="52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63"/>
          <p:cNvGrpSpPr/>
          <p:nvPr/>
        </p:nvGrpSpPr>
        <p:grpSpPr>
          <a:xfrm>
            <a:off x="2290763" y="2948659"/>
            <a:ext cx="494405" cy="455064"/>
            <a:chOff x="2290763" y="2948659"/>
            <a:chExt cx="494405" cy="455064"/>
          </a:xfrm>
        </p:grpSpPr>
        <p:sp>
          <p:nvSpPr>
            <p:cNvPr id="1390" name="Google Shape;1390;p63"/>
            <p:cNvSpPr/>
            <p:nvPr/>
          </p:nvSpPr>
          <p:spPr>
            <a:xfrm>
              <a:off x="2290763" y="2948659"/>
              <a:ext cx="494405" cy="252186"/>
            </a:xfrm>
            <a:custGeom>
              <a:rect b="b" l="l" r="r" t="t"/>
              <a:pathLst>
                <a:path extrusionOk="0" h="7718" w="15131">
                  <a:moveTo>
                    <a:pt x="4353" y="1"/>
                  </a:moveTo>
                  <a:cubicBezTo>
                    <a:pt x="4339" y="1"/>
                    <a:pt x="4324" y="1"/>
                    <a:pt x="4309" y="1"/>
                  </a:cubicBezTo>
                  <a:cubicBezTo>
                    <a:pt x="3238" y="10"/>
                    <a:pt x="1722" y="393"/>
                    <a:pt x="642" y="2160"/>
                  </a:cubicBezTo>
                  <a:cubicBezTo>
                    <a:pt x="0" y="3212"/>
                    <a:pt x="89" y="5576"/>
                    <a:pt x="89" y="5576"/>
                  </a:cubicBezTo>
                  <a:lnTo>
                    <a:pt x="2346" y="5576"/>
                  </a:lnTo>
                  <a:lnTo>
                    <a:pt x="3836" y="2615"/>
                  </a:lnTo>
                  <a:lnTo>
                    <a:pt x="5156" y="5550"/>
                  </a:lnTo>
                  <a:lnTo>
                    <a:pt x="7717" y="5550"/>
                  </a:lnTo>
                  <a:lnTo>
                    <a:pt x="8564" y="7717"/>
                  </a:lnTo>
                  <a:lnTo>
                    <a:pt x="10527" y="2472"/>
                  </a:lnTo>
                  <a:lnTo>
                    <a:pt x="11883" y="5550"/>
                  </a:lnTo>
                  <a:lnTo>
                    <a:pt x="15032" y="5550"/>
                  </a:lnTo>
                  <a:cubicBezTo>
                    <a:pt x="15032" y="5550"/>
                    <a:pt x="15130" y="3212"/>
                    <a:pt x="14488" y="2160"/>
                  </a:cubicBezTo>
                  <a:cubicBezTo>
                    <a:pt x="13408" y="393"/>
                    <a:pt x="11892" y="10"/>
                    <a:pt x="10821" y="1"/>
                  </a:cubicBezTo>
                  <a:cubicBezTo>
                    <a:pt x="10806" y="1"/>
                    <a:pt x="10792" y="1"/>
                    <a:pt x="10777" y="1"/>
                  </a:cubicBezTo>
                  <a:cubicBezTo>
                    <a:pt x="9873" y="1"/>
                    <a:pt x="8980" y="268"/>
                    <a:pt x="8190" y="768"/>
                  </a:cubicBezTo>
                  <a:lnTo>
                    <a:pt x="7565" y="1152"/>
                  </a:lnTo>
                  <a:lnTo>
                    <a:pt x="6941" y="768"/>
                  </a:lnTo>
                  <a:cubicBezTo>
                    <a:pt x="6151" y="268"/>
                    <a:pt x="5257" y="1"/>
                    <a:pt x="4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3"/>
            <p:cNvSpPr/>
            <p:nvPr/>
          </p:nvSpPr>
          <p:spPr>
            <a:xfrm>
              <a:off x="2303865" y="3102003"/>
              <a:ext cx="468167" cy="301721"/>
            </a:xfrm>
            <a:custGeom>
              <a:rect b="b" l="l" r="r" t="t"/>
              <a:pathLst>
                <a:path extrusionOk="0" h="9234" w="14328">
                  <a:moveTo>
                    <a:pt x="3390" y="0"/>
                  </a:moveTo>
                  <a:lnTo>
                    <a:pt x="2498" y="1749"/>
                  </a:lnTo>
                  <a:lnTo>
                    <a:pt x="1" y="1749"/>
                  </a:lnTo>
                  <a:cubicBezTo>
                    <a:pt x="1" y="1749"/>
                    <a:pt x="108" y="1999"/>
                    <a:pt x="179" y="2114"/>
                  </a:cubicBezTo>
                  <a:cubicBezTo>
                    <a:pt x="821" y="3292"/>
                    <a:pt x="1820" y="4238"/>
                    <a:pt x="2784" y="5148"/>
                  </a:cubicBezTo>
                  <a:cubicBezTo>
                    <a:pt x="2962" y="5308"/>
                    <a:pt x="3123" y="5460"/>
                    <a:pt x="3283" y="5612"/>
                  </a:cubicBezTo>
                  <a:cubicBezTo>
                    <a:pt x="3881" y="6191"/>
                    <a:pt x="4488" y="6744"/>
                    <a:pt x="5077" y="7280"/>
                  </a:cubicBezTo>
                  <a:cubicBezTo>
                    <a:pt x="5656" y="7815"/>
                    <a:pt x="6263" y="8368"/>
                    <a:pt x="6852" y="8939"/>
                  </a:cubicBezTo>
                  <a:lnTo>
                    <a:pt x="7164" y="9233"/>
                  </a:lnTo>
                  <a:lnTo>
                    <a:pt x="7467" y="8939"/>
                  </a:lnTo>
                  <a:cubicBezTo>
                    <a:pt x="8065" y="8368"/>
                    <a:pt x="8672" y="7815"/>
                    <a:pt x="9252" y="7280"/>
                  </a:cubicBezTo>
                  <a:cubicBezTo>
                    <a:pt x="9840" y="6744"/>
                    <a:pt x="10447" y="6191"/>
                    <a:pt x="11045" y="5612"/>
                  </a:cubicBezTo>
                  <a:cubicBezTo>
                    <a:pt x="11205" y="5460"/>
                    <a:pt x="11366" y="5308"/>
                    <a:pt x="11535" y="5148"/>
                  </a:cubicBezTo>
                  <a:cubicBezTo>
                    <a:pt x="12508" y="4238"/>
                    <a:pt x="13507" y="3292"/>
                    <a:pt x="14149" y="2114"/>
                  </a:cubicBezTo>
                  <a:cubicBezTo>
                    <a:pt x="14212" y="1999"/>
                    <a:pt x="14328" y="1776"/>
                    <a:pt x="14328" y="1776"/>
                  </a:cubicBezTo>
                  <a:lnTo>
                    <a:pt x="10893" y="1776"/>
                  </a:lnTo>
                  <a:lnTo>
                    <a:pt x="10188" y="152"/>
                  </a:lnTo>
                  <a:lnTo>
                    <a:pt x="8181" y="5531"/>
                  </a:lnTo>
                  <a:lnTo>
                    <a:pt x="6709" y="1749"/>
                  </a:lnTo>
                  <a:lnTo>
                    <a:pt x="4176" y="1749"/>
                  </a:lnTo>
                  <a:lnTo>
                    <a:pt x="33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63"/>
          <p:cNvGrpSpPr/>
          <p:nvPr/>
        </p:nvGrpSpPr>
        <p:grpSpPr>
          <a:xfrm>
            <a:off x="2939917" y="2927355"/>
            <a:ext cx="358575" cy="497672"/>
            <a:chOff x="2939917" y="2927355"/>
            <a:chExt cx="358575" cy="497672"/>
          </a:xfrm>
        </p:grpSpPr>
        <p:sp>
          <p:nvSpPr>
            <p:cNvPr id="1393" name="Google Shape;1393;p63"/>
            <p:cNvSpPr/>
            <p:nvPr/>
          </p:nvSpPr>
          <p:spPr>
            <a:xfrm>
              <a:off x="3116558" y="3085665"/>
              <a:ext cx="181934" cy="181934"/>
            </a:xfrm>
            <a:custGeom>
              <a:rect b="b" l="l" r="r" t="t"/>
              <a:pathLst>
                <a:path extrusionOk="0" h="5568" w="5568">
                  <a:moveTo>
                    <a:pt x="3274" y="1044"/>
                  </a:moveTo>
                  <a:lnTo>
                    <a:pt x="3274" y="2329"/>
                  </a:lnTo>
                  <a:lnTo>
                    <a:pt x="4550" y="2329"/>
                  </a:lnTo>
                  <a:lnTo>
                    <a:pt x="4550" y="3221"/>
                  </a:lnTo>
                  <a:lnTo>
                    <a:pt x="3274" y="3221"/>
                  </a:lnTo>
                  <a:lnTo>
                    <a:pt x="3274" y="4497"/>
                  </a:lnTo>
                  <a:lnTo>
                    <a:pt x="2382" y="4497"/>
                  </a:lnTo>
                  <a:lnTo>
                    <a:pt x="2382" y="3221"/>
                  </a:lnTo>
                  <a:lnTo>
                    <a:pt x="1107" y="3221"/>
                  </a:lnTo>
                  <a:lnTo>
                    <a:pt x="1107" y="2329"/>
                  </a:lnTo>
                  <a:lnTo>
                    <a:pt x="2382" y="2329"/>
                  </a:lnTo>
                  <a:lnTo>
                    <a:pt x="2382" y="1044"/>
                  </a:lnTo>
                  <a:close/>
                  <a:moveTo>
                    <a:pt x="2784" y="1"/>
                  </a:moveTo>
                  <a:cubicBezTo>
                    <a:pt x="1249" y="1"/>
                    <a:pt x="0" y="1250"/>
                    <a:pt x="0" y="2784"/>
                  </a:cubicBezTo>
                  <a:cubicBezTo>
                    <a:pt x="0" y="4318"/>
                    <a:pt x="1249" y="5567"/>
                    <a:pt x="2784" y="5567"/>
                  </a:cubicBezTo>
                  <a:cubicBezTo>
                    <a:pt x="4318" y="5567"/>
                    <a:pt x="5567" y="4318"/>
                    <a:pt x="5567" y="2784"/>
                  </a:cubicBezTo>
                  <a:cubicBezTo>
                    <a:pt x="5567" y="1250"/>
                    <a:pt x="4318" y="1"/>
                    <a:pt x="27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2939917" y="2927355"/>
              <a:ext cx="272575" cy="234443"/>
            </a:xfrm>
            <a:custGeom>
              <a:rect b="b" l="l" r="r" t="t"/>
              <a:pathLst>
                <a:path extrusionOk="0" h="7175" w="8342">
                  <a:moveTo>
                    <a:pt x="4168" y="0"/>
                  </a:moveTo>
                  <a:cubicBezTo>
                    <a:pt x="4135" y="0"/>
                    <a:pt x="4102" y="1"/>
                    <a:pt x="4068" y="2"/>
                  </a:cubicBezTo>
                  <a:cubicBezTo>
                    <a:pt x="1793" y="64"/>
                    <a:pt x="0" y="1946"/>
                    <a:pt x="0" y="4221"/>
                  </a:cubicBezTo>
                  <a:lnTo>
                    <a:pt x="0" y="7174"/>
                  </a:lnTo>
                  <a:lnTo>
                    <a:pt x="4532" y="7174"/>
                  </a:lnTo>
                  <a:cubicBezTo>
                    <a:pt x="4755" y="5354"/>
                    <a:pt x="6307" y="3945"/>
                    <a:pt x="8181" y="3945"/>
                  </a:cubicBezTo>
                  <a:lnTo>
                    <a:pt x="8341" y="3945"/>
                  </a:lnTo>
                  <a:cubicBezTo>
                    <a:pt x="8218" y="1747"/>
                    <a:pt x="6389" y="0"/>
                    <a:pt x="4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p:nvPr/>
          </p:nvSpPr>
          <p:spPr>
            <a:xfrm>
              <a:off x="2939917" y="3190911"/>
              <a:ext cx="272575" cy="234116"/>
            </a:xfrm>
            <a:custGeom>
              <a:rect b="b" l="l" r="r" t="t"/>
              <a:pathLst>
                <a:path extrusionOk="0" h="7165" w="8342">
                  <a:moveTo>
                    <a:pt x="0" y="0"/>
                  </a:moveTo>
                  <a:lnTo>
                    <a:pt x="0" y="2944"/>
                  </a:lnTo>
                  <a:cubicBezTo>
                    <a:pt x="0" y="5210"/>
                    <a:pt x="1793" y="7101"/>
                    <a:pt x="4068" y="7164"/>
                  </a:cubicBezTo>
                  <a:cubicBezTo>
                    <a:pt x="4102" y="7164"/>
                    <a:pt x="4135" y="7165"/>
                    <a:pt x="4168" y="7165"/>
                  </a:cubicBezTo>
                  <a:cubicBezTo>
                    <a:pt x="6389" y="7165"/>
                    <a:pt x="8218" y="5418"/>
                    <a:pt x="8341" y="3221"/>
                  </a:cubicBezTo>
                  <a:lnTo>
                    <a:pt x="8181" y="3221"/>
                  </a:lnTo>
                  <a:cubicBezTo>
                    <a:pt x="6307" y="3221"/>
                    <a:pt x="4755" y="1811"/>
                    <a:pt x="4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63"/>
          <p:cNvGrpSpPr/>
          <p:nvPr/>
        </p:nvGrpSpPr>
        <p:grpSpPr>
          <a:xfrm>
            <a:off x="3451477" y="2945392"/>
            <a:ext cx="497608" cy="461828"/>
            <a:chOff x="3451477" y="2945392"/>
            <a:chExt cx="497608" cy="461828"/>
          </a:xfrm>
        </p:grpSpPr>
        <p:sp>
          <p:nvSpPr>
            <p:cNvPr id="1397" name="Google Shape;1397;p63"/>
            <p:cNvSpPr/>
            <p:nvPr/>
          </p:nvSpPr>
          <p:spPr>
            <a:xfrm>
              <a:off x="3451477" y="3152420"/>
              <a:ext cx="497608" cy="48718"/>
            </a:xfrm>
            <a:custGeom>
              <a:rect b="b" l="l" r="r" t="t"/>
              <a:pathLst>
                <a:path extrusionOk="0" h="1491" w="15229">
                  <a:moveTo>
                    <a:pt x="1" y="1"/>
                  </a:moveTo>
                  <a:lnTo>
                    <a:pt x="1" y="1490"/>
                  </a:lnTo>
                  <a:lnTo>
                    <a:pt x="15229" y="1490"/>
                  </a:lnTo>
                  <a:lnTo>
                    <a:pt x="15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3604233" y="2945392"/>
              <a:ext cx="190365" cy="177915"/>
            </a:xfrm>
            <a:custGeom>
              <a:rect b="b" l="l" r="r" t="t"/>
              <a:pathLst>
                <a:path extrusionOk="0" h="5445" w="5826">
                  <a:moveTo>
                    <a:pt x="2974" y="0"/>
                  </a:moveTo>
                  <a:cubicBezTo>
                    <a:pt x="2000" y="0"/>
                    <a:pt x="1214" y="792"/>
                    <a:pt x="1214" y="1760"/>
                  </a:cubicBezTo>
                  <a:cubicBezTo>
                    <a:pt x="1214" y="2224"/>
                    <a:pt x="1392" y="2634"/>
                    <a:pt x="1677" y="2947"/>
                  </a:cubicBezTo>
                  <a:cubicBezTo>
                    <a:pt x="732" y="3071"/>
                    <a:pt x="0" y="3883"/>
                    <a:pt x="0" y="4865"/>
                  </a:cubicBezTo>
                  <a:lnTo>
                    <a:pt x="0" y="5444"/>
                  </a:lnTo>
                  <a:lnTo>
                    <a:pt x="5826" y="5444"/>
                  </a:lnTo>
                  <a:lnTo>
                    <a:pt x="5826" y="4865"/>
                  </a:lnTo>
                  <a:cubicBezTo>
                    <a:pt x="5826" y="3928"/>
                    <a:pt x="5157" y="3143"/>
                    <a:pt x="4265" y="2973"/>
                  </a:cubicBezTo>
                  <a:cubicBezTo>
                    <a:pt x="4586" y="2634"/>
                    <a:pt x="4764" y="2179"/>
                    <a:pt x="4746" y="1680"/>
                  </a:cubicBezTo>
                  <a:cubicBezTo>
                    <a:pt x="4702" y="779"/>
                    <a:pt x="3970" y="47"/>
                    <a:pt x="3069" y="3"/>
                  </a:cubicBezTo>
                  <a:cubicBezTo>
                    <a:pt x="3037" y="1"/>
                    <a:pt x="3006" y="0"/>
                    <a:pt x="2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3479773" y="3230252"/>
              <a:ext cx="442223" cy="176968"/>
            </a:xfrm>
            <a:custGeom>
              <a:rect b="b" l="l" r="r" t="t"/>
              <a:pathLst>
                <a:path extrusionOk="0" h="5416" w="13534">
                  <a:moveTo>
                    <a:pt x="7164" y="1187"/>
                  </a:moveTo>
                  <a:lnTo>
                    <a:pt x="7164" y="2204"/>
                  </a:lnTo>
                  <a:lnTo>
                    <a:pt x="8181" y="2204"/>
                  </a:lnTo>
                  <a:lnTo>
                    <a:pt x="8181" y="3096"/>
                  </a:lnTo>
                  <a:lnTo>
                    <a:pt x="7164" y="3096"/>
                  </a:lnTo>
                  <a:lnTo>
                    <a:pt x="7164" y="4104"/>
                  </a:lnTo>
                  <a:lnTo>
                    <a:pt x="6271" y="4104"/>
                  </a:lnTo>
                  <a:lnTo>
                    <a:pt x="6271" y="3096"/>
                  </a:lnTo>
                  <a:lnTo>
                    <a:pt x="5263" y="3096"/>
                  </a:lnTo>
                  <a:lnTo>
                    <a:pt x="5263" y="2204"/>
                  </a:lnTo>
                  <a:lnTo>
                    <a:pt x="6271" y="2204"/>
                  </a:lnTo>
                  <a:lnTo>
                    <a:pt x="6271" y="1187"/>
                  </a:lnTo>
                  <a:close/>
                  <a:moveTo>
                    <a:pt x="0" y="0"/>
                  </a:moveTo>
                  <a:lnTo>
                    <a:pt x="0" y="5416"/>
                  </a:lnTo>
                  <a:lnTo>
                    <a:pt x="13533" y="5416"/>
                  </a:lnTo>
                  <a:lnTo>
                    <a:pt x="135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63"/>
          <p:cNvGrpSpPr/>
          <p:nvPr/>
        </p:nvGrpSpPr>
        <p:grpSpPr>
          <a:xfrm>
            <a:off x="4077889" y="2927388"/>
            <a:ext cx="407261" cy="497607"/>
            <a:chOff x="4077889" y="2927388"/>
            <a:chExt cx="407261" cy="497607"/>
          </a:xfrm>
        </p:grpSpPr>
        <p:sp>
          <p:nvSpPr>
            <p:cNvPr id="1401" name="Google Shape;1401;p63"/>
            <p:cNvSpPr/>
            <p:nvPr/>
          </p:nvSpPr>
          <p:spPr>
            <a:xfrm>
              <a:off x="4368534" y="2927388"/>
              <a:ext cx="42576" cy="80773"/>
            </a:xfrm>
            <a:custGeom>
              <a:rect b="b" l="l" r="r" t="t"/>
              <a:pathLst>
                <a:path extrusionOk="0" h="2472" w="1303">
                  <a:moveTo>
                    <a:pt x="0" y="1"/>
                  </a:moveTo>
                  <a:lnTo>
                    <a:pt x="0" y="2472"/>
                  </a:lnTo>
                  <a:lnTo>
                    <a:pt x="1303" y="2472"/>
                  </a:lnTo>
                  <a:lnTo>
                    <a:pt x="1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3"/>
            <p:cNvSpPr/>
            <p:nvPr/>
          </p:nvSpPr>
          <p:spPr>
            <a:xfrm>
              <a:off x="4295668" y="2927388"/>
              <a:ext cx="43752" cy="80773"/>
            </a:xfrm>
            <a:custGeom>
              <a:rect b="b" l="l" r="r" t="t"/>
              <a:pathLst>
                <a:path extrusionOk="0" h="2472" w="1339">
                  <a:moveTo>
                    <a:pt x="0" y="1"/>
                  </a:moveTo>
                  <a:lnTo>
                    <a:pt x="0" y="2472"/>
                  </a:lnTo>
                  <a:lnTo>
                    <a:pt x="1338" y="2472"/>
                  </a:lnTo>
                  <a:lnTo>
                    <a:pt x="13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3"/>
            <p:cNvSpPr/>
            <p:nvPr/>
          </p:nvSpPr>
          <p:spPr>
            <a:xfrm>
              <a:off x="4150787" y="2927388"/>
              <a:ext cx="43752" cy="80773"/>
            </a:xfrm>
            <a:custGeom>
              <a:rect b="b" l="l" r="r" t="t"/>
              <a:pathLst>
                <a:path extrusionOk="0" h="2472" w="1339">
                  <a:moveTo>
                    <a:pt x="0" y="1"/>
                  </a:moveTo>
                  <a:lnTo>
                    <a:pt x="0" y="2472"/>
                  </a:lnTo>
                  <a:lnTo>
                    <a:pt x="1338" y="2472"/>
                  </a:lnTo>
                  <a:lnTo>
                    <a:pt x="13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4441399" y="2927388"/>
              <a:ext cx="43752" cy="80773"/>
            </a:xfrm>
            <a:custGeom>
              <a:rect b="b" l="l" r="r" t="t"/>
              <a:pathLst>
                <a:path extrusionOk="0" h="2472" w="1339">
                  <a:moveTo>
                    <a:pt x="1" y="1"/>
                  </a:moveTo>
                  <a:lnTo>
                    <a:pt x="1" y="2472"/>
                  </a:lnTo>
                  <a:lnTo>
                    <a:pt x="1339" y="2472"/>
                  </a:lnTo>
                  <a:lnTo>
                    <a:pt x="1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3"/>
            <p:cNvSpPr/>
            <p:nvPr/>
          </p:nvSpPr>
          <p:spPr>
            <a:xfrm>
              <a:off x="4223653" y="2927388"/>
              <a:ext cx="43752" cy="80773"/>
            </a:xfrm>
            <a:custGeom>
              <a:rect b="b" l="l" r="r" t="t"/>
              <a:pathLst>
                <a:path extrusionOk="0" h="2472" w="1339">
                  <a:moveTo>
                    <a:pt x="1" y="1"/>
                  </a:moveTo>
                  <a:lnTo>
                    <a:pt x="1" y="2472"/>
                  </a:lnTo>
                  <a:lnTo>
                    <a:pt x="1339" y="2472"/>
                  </a:lnTo>
                  <a:lnTo>
                    <a:pt x="1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3"/>
            <p:cNvSpPr/>
            <p:nvPr/>
          </p:nvSpPr>
          <p:spPr>
            <a:xfrm>
              <a:off x="4077889" y="2927388"/>
              <a:ext cx="43785" cy="80773"/>
            </a:xfrm>
            <a:custGeom>
              <a:rect b="b" l="l" r="r" t="t"/>
              <a:pathLst>
                <a:path extrusionOk="0" h="2472" w="1340">
                  <a:moveTo>
                    <a:pt x="1" y="1"/>
                  </a:moveTo>
                  <a:lnTo>
                    <a:pt x="1" y="2472"/>
                  </a:lnTo>
                  <a:lnTo>
                    <a:pt x="1339" y="2472"/>
                  </a:lnTo>
                  <a:lnTo>
                    <a:pt x="1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3"/>
            <p:cNvSpPr/>
            <p:nvPr/>
          </p:nvSpPr>
          <p:spPr>
            <a:xfrm>
              <a:off x="4100337" y="3037274"/>
              <a:ext cx="361484" cy="387722"/>
            </a:xfrm>
            <a:custGeom>
              <a:rect b="b" l="l" r="r" t="t"/>
              <a:pathLst>
                <a:path extrusionOk="0" h="11866" w="11063">
                  <a:moveTo>
                    <a:pt x="8922" y="2740"/>
                  </a:moveTo>
                  <a:lnTo>
                    <a:pt x="8922" y="9127"/>
                  </a:lnTo>
                  <a:lnTo>
                    <a:pt x="2142" y="9127"/>
                  </a:lnTo>
                  <a:lnTo>
                    <a:pt x="2142" y="2740"/>
                  </a:lnTo>
                  <a:close/>
                  <a:moveTo>
                    <a:pt x="1" y="1"/>
                  </a:moveTo>
                  <a:lnTo>
                    <a:pt x="1" y="11866"/>
                  </a:lnTo>
                  <a:lnTo>
                    <a:pt x="11063" y="11866"/>
                  </a:lnTo>
                  <a:lnTo>
                    <a:pt x="110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3"/>
            <p:cNvSpPr/>
            <p:nvPr/>
          </p:nvSpPr>
          <p:spPr>
            <a:xfrm>
              <a:off x="4199473" y="3155916"/>
              <a:ext cx="163244" cy="150436"/>
            </a:xfrm>
            <a:custGeom>
              <a:rect b="b" l="l" r="r" t="t"/>
              <a:pathLst>
                <a:path extrusionOk="0" h="4604" w="4996">
                  <a:moveTo>
                    <a:pt x="2971" y="741"/>
                  </a:moveTo>
                  <a:lnTo>
                    <a:pt x="2971" y="1874"/>
                  </a:lnTo>
                  <a:lnTo>
                    <a:pt x="4068" y="1874"/>
                  </a:lnTo>
                  <a:lnTo>
                    <a:pt x="4068" y="2766"/>
                  </a:lnTo>
                  <a:lnTo>
                    <a:pt x="2944" y="2766"/>
                  </a:lnTo>
                  <a:lnTo>
                    <a:pt x="2944" y="3863"/>
                  </a:lnTo>
                  <a:lnTo>
                    <a:pt x="2052" y="3863"/>
                  </a:lnTo>
                  <a:lnTo>
                    <a:pt x="2052" y="2766"/>
                  </a:lnTo>
                  <a:lnTo>
                    <a:pt x="946" y="2766"/>
                  </a:lnTo>
                  <a:lnTo>
                    <a:pt x="946" y="1838"/>
                  </a:lnTo>
                  <a:lnTo>
                    <a:pt x="2052" y="1838"/>
                  </a:lnTo>
                  <a:lnTo>
                    <a:pt x="2052" y="741"/>
                  </a:lnTo>
                  <a:close/>
                  <a:moveTo>
                    <a:pt x="0" y="1"/>
                  </a:moveTo>
                  <a:lnTo>
                    <a:pt x="0" y="4604"/>
                  </a:lnTo>
                  <a:lnTo>
                    <a:pt x="4996" y="4604"/>
                  </a:lnTo>
                  <a:lnTo>
                    <a:pt x="49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63"/>
          <p:cNvGrpSpPr/>
          <p:nvPr/>
        </p:nvGrpSpPr>
        <p:grpSpPr>
          <a:xfrm>
            <a:off x="4686265" y="2927388"/>
            <a:ext cx="352727" cy="497606"/>
            <a:chOff x="4686265" y="2927388"/>
            <a:chExt cx="352727" cy="497606"/>
          </a:xfrm>
        </p:grpSpPr>
        <p:sp>
          <p:nvSpPr>
            <p:cNvPr id="1410" name="Google Shape;1410;p63"/>
            <p:cNvSpPr/>
            <p:nvPr/>
          </p:nvSpPr>
          <p:spPr>
            <a:xfrm>
              <a:off x="4794681" y="3000841"/>
              <a:ext cx="136451" cy="136451"/>
            </a:xfrm>
            <a:custGeom>
              <a:rect b="b" l="l" r="r" t="t"/>
              <a:pathLst>
                <a:path extrusionOk="0" h="4176" w="4176">
                  <a:moveTo>
                    <a:pt x="2543" y="875"/>
                  </a:moveTo>
                  <a:lnTo>
                    <a:pt x="2543" y="1651"/>
                  </a:lnTo>
                  <a:lnTo>
                    <a:pt x="3319" y="1651"/>
                  </a:lnTo>
                  <a:lnTo>
                    <a:pt x="3319" y="2543"/>
                  </a:lnTo>
                  <a:lnTo>
                    <a:pt x="2543" y="2543"/>
                  </a:lnTo>
                  <a:lnTo>
                    <a:pt x="2543" y="3319"/>
                  </a:lnTo>
                  <a:lnTo>
                    <a:pt x="1651" y="3319"/>
                  </a:lnTo>
                  <a:lnTo>
                    <a:pt x="1651" y="2543"/>
                  </a:lnTo>
                  <a:lnTo>
                    <a:pt x="875" y="2543"/>
                  </a:lnTo>
                  <a:lnTo>
                    <a:pt x="875" y="1651"/>
                  </a:lnTo>
                  <a:lnTo>
                    <a:pt x="1651" y="1651"/>
                  </a:lnTo>
                  <a:lnTo>
                    <a:pt x="1651" y="875"/>
                  </a:lnTo>
                  <a:close/>
                  <a:moveTo>
                    <a:pt x="2088" y="1"/>
                  </a:moveTo>
                  <a:cubicBezTo>
                    <a:pt x="938" y="1"/>
                    <a:pt x="1" y="937"/>
                    <a:pt x="1" y="2088"/>
                  </a:cubicBezTo>
                  <a:cubicBezTo>
                    <a:pt x="1" y="3239"/>
                    <a:pt x="938" y="4176"/>
                    <a:pt x="2088" y="4176"/>
                  </a:cubicBezTo>
                  <a:cubicBezTo>
                    <a:pt x="3239" y="4176"/>
                    <a:pt x="4176" y="3239"/>
                    <a:pt x="4176" y="2088"/>
                  </a:cubicBezTo>
                  <a:cubicBezTo>
                    <a:pt x="4176" y="937"/>
                    <a:pt x="3239" y="1"/>
                    <a:pt x="20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4711915" y="3374544"/>
              <a:ext cx="327077" cy="50450"/>
            </a:xfrm>
            <a:custGeom>
              <a:rect b="b" l="l" r="r" t="t"/>
              <a:pathLst>
                <a:path extrusionOk="0" h="1544" w="10010">
                  <a:moveTo>
                    <a:pt x="848" y="0"/>
                  </a:moveTo>
                  <a:cubicBezTo>
                    <a:pt x="375" y="0"/>
                    <a:pt x="0" y="420"/>
                    <a:pt x="81" y="901"/>
                  </a:cubicBezTo>
                  <a:cubicBezTo>
                    <a:pt x="143" y="1276"/>
                    <a:pt x="482" y="1544"/>
                    <a:pt x="857" y="1544"/>
                  </a:cubicBezTo>
                  <a:lnTo>
                    <a:pt x="10010" y="1544"/>
                  </a:lnTo>
                  <a:lnTo>
                    <a:pt x="100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4686265" y="2927388"/>
              <a:ext cx="352727" cy="472252"/>
            </a:xfrm>
            <a:custGeom>
              <a:rect b="b" l="l" r="r" t="t"/>
              <a:pathLst>
                <a:path extrusionOk="0" h="14453" w="10795">
                  <a:moveTo>
                    <a:pt x="5406" y="1357"/>
                  </a:moveTo>
                  <a:cubicBezTo>
                    <a:pt x="7057" y="1357"/>
                    <a:pt x="8386" y="2695"/>
                    <a:pt x="8386" y="4336"/>
                  </a:cubicBezTo>
                  <a:cubicBezTo>
                    <a:pt x="8386" y="5978"/>
                    <a:pt x="7057" y="7316"/>
                    <a:pt x="5406" y="7316"/>
                  </a:cubicBezTo>
                  <a:cubicBezTo>
                    <a:pt x="3765" y="7316"/>
                    <a:pt x="2427" y="5978"/>
                    <a:pt x="2427" y="4336"/>
                  </a:cubicBezTo>
                  <a:cubicBezTo>
                    <a:pt x="2427" y="2695"/>
                    <a:pt x="3765" y="1357"/>
                    <a:pt x="5406" y="1357"/>
                  </a:cubicBezTo>
                  <a:close/>
                  <a:moveTo>
                    <a:pt x="7646" y="8627"/>
                  </a:moveTo>
                  <a:lnTo>
                    <a:pt x="7646" y="9519"/>
                  </a:lnTo>
                  <a:lnTo>
                    <a:pt x="3158" y="9519"/>
                  </a:lnTo>
                  <a:lnTo>
                    <a:pt x="3158" y="8627"/>
                  </a:lnTo>
                  <a:close/>
                  <a:moveTo>
                    <a:pt x="7646" y="10260"/>
                  </a:moveTo>
                  <a:lnTo>
                    <a:pt x="7646" y="11152"/>
                  </a:lnTo>
                  <a:lnTo>
                    <a:pt x="3158" y="11152"/>
                  </a:lnTo>
                  <a:lnTo>
                    <a:pt x="3158" y="10260"/>
                  </a:lnTo>
                  <a:close/>
                  <a:moveTo>
                    <a:pt x="1668" y="1"/>
                  </a:moveTo>
                  <a:cubicBezTo>
                    <a:pt x="750" y="1"/>
                    <a:pt x="0" y="750"/>
                    <a:pt x="0" y="1669"/>
                  </a:cubicBezTo>
                  <a:lnTo>
                    <a:pt x="0" y="14453"/>
                  </a:lnTo>
                  <a:cubicBezTo>
                    <a:pt x="0" y="13534"/>
                    <a:pt x="750" y="12784"/>
                    <a:pt x="1668" y="12784"/>
                  </a:cubicBezTo>
                  <a:lnTo>
                    <a:pt x="10795" y="12784"/>
                  </a:lnTo>
                  <a:lnTo>
                    <a:pt x="107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63"/>
          <p:cNvGrpSpPr/>
          <p:nvPr/>
        </p:nvGrpSpPr>
        <p:grpSpPr>
          <a:xfrm>
            <a:off x="5195211" y="2939543"/>
            <a:ext cx="497608" cy="473199"/>
            <a:chOff x="5195211" y="2939543"/>
            <a:chExt cx="497608" cy="473199"/>
          </a:xfrm>
        </p:grpSpPr>
        <p:sp>
          <p:nvSpPr>
            <p:cNvPr id="1414" name="Google Shape;1414;p63"/>
            <p:cNvSpPr/>
            <p:nvPr/>
          </p:nvSpPr>
          <p:spPr>
            <a:xfrm>
              <a:off x="5195211" y="2939543"/>
              <a:ext cx="497608" cy="207944"/>
            </a:xfrm>
            <a:custGeom>
              <a:rect b="b" l="l" r="r" t="t"/>
              <a:pathLst>
                <a:path extrusionOk="0" h="6364" w="15229">
                  <a:moveTo>
                    <a:pt x="13017" y="0"/>
                  </a:moveTo>
                  <a:cubicBezTo>
                    <a:pt x="12594" y="0"/>
                    <a:pt x="12171" y="162"/>
                    <a:pt x="11848" y="485"/>
                  </a:cubicBezTo>
                  <a:lnTo>
                    <a:pt x="7824" y="4580"/>
                  </a:lnTo>
                  <a:lnTo>
                    <a:pt x="0" y="4580"/>
                  </a:lnTo>
                  <a:lnTo>
                    <a:pt x="0" y="6364"/>
                  </a:lnTo>
                  <a:lnTo>
                    <a:pt x="15229" y="6364"/>
                  </a:lnTo>
                  <a:lnTo>
                    <a:pt x="15229" y="4580"/>
                  </a:lnTo>
                  <a:lnTo>
                    <a:pt x="12454" y="4580"/>
                  </a:lnTo>
                  <a:lnTo>
                    <a:pt x="14194" y="2840"/>
                  </a:lnTo>
                  <a:cubicBezTo>
                    <a:pt x="14533" y="2501"/>
                    <a:pt x="14711" y="2028"/>
                    <a:pt x="14667" y="1529"/>
                  </a:cubicBezTo>
                  <a:cubicBezTo>
                    <a:pt x="14649" y="1208"/>
                    <a:pt x="14524" y="904"/>
                    <a:pt x="14328" y="646"/>
                  </a:cubicBezTo>
                  <a:cubicBezTo>
                    <a:pt x="13993" y="215"/>
                    <a:pt x="13505" y="0"/>
                    <a:pt x="130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5218541" y="3176599"/>
              <a:ext cx="449804" cy="236142"/>
            </a:xfrm>
            <a:custGeom>
              <a:rect b="b" l="l" r="r" t="t"/>
              <a:pathLst>
                <a:path extrusionOk="0" h="7227" w="13766">
                  <a:moveTo>
                    <a:pt x="7342" y="1072"/>
                  </a:moveTo>
                  <a:lnTo>
                    <a:pt x="7342" y="2267"/>
                  </a:lnTo>
                  <a:lnTo>
                    <a:pt x="8537" y="2267"/>
                  </a:lnTo>
                  <a:lnTo>
                    <a:pt x="8537" y="3159"/>
                  </a:lnTo>
                  <a:lnTo>
                    <a:pt x="7342" y="3159"/>
                  </a:lnTo>
                  <a:lnTo>
                    <a:pt x="7342" y="4346"/>
                  </a:lnTo>
                  <a:lnTo>
                    <a:pt x="6450" y="4346"/>
                  </a:lnTo>
                  <a:lnTo>
                    <a:pt x="6450" y="3159"/>
                  </a:lnTo>
                  <a:lnTo>
                    <a:pt x="5263" y="3159"/>
                  </a:lnTo>
                  <a:lnTo>
                    <a:pt x="5263" y="2267"/>
                  </a:lnTo>
                  <a:lnTo>
                    <a:pt x="6450" y="2267"/>
                  </a:lnTo>
                  <a:lnTo>
                    <a:pt x="6450" y="1072"/>
                  </a:lnTo>
                  <a:close/>
                  <a:moveTo>
                    <a:pt x="0" y="1"/>
                  </a:moveTo>
                  <a:lnTo>
                    <a:pt x="0" y="563"/>
                  </a:lnTo>
                  <a:cubicBezTo>
                    <a:pt x="0" y="3141"/>
                    <a:pt x="2007" y="5264"/>
                    <a:pt x="4550" y="5461"/>
                  </a:cubicBezTo>
                  <a:lnTo>
                    <a:pt x="4550" y="7227"/>
                  </a:lnTo>
                  <a:lnTo>
                    <a:pt x="9215" y="7227"/>
                  </a:lnTo>
                  <a:lnTo>
                    <a:pt x="9215" y="5461"/>
                  </a:lnTo>
                  <a:cubicBezTo>
                    <a:pt x="11758" y="5264"/>
                    <a:pt x="13765" y="3141"/>
                    <a:pt x="13765" y="563"/>
                  </a:cubicBezTo>
                  <a:lnTo>
                    <a:pt x="137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63"/>
          <p:cNvGrpSpPr/>
          <p:nvPr/>
        </p:nvGrpSpPr>
        <p:grpSpPr>
          <a:xfrm>
            <a:off x="5895960" y="2927388"/>
            <a:ext cx="258296" cy="497607"/>
            <a:chOff x="5895960" y="2927388"/>
            <a:chExt cx="258296" cy="497607"/>
          </a:xfrm>
        </p:grpSpPr>
        <p:sp>
          <p:nvSpPr>
            <p:cNvPr id="1417" name="Google Shape;1417;p63"/>
            <p:cNvSpPr/>
            <p:nvPr/>
          </p:nvSpPr>
          <p:spPr>
            <a:xfrm>
              <a:off x="6110504" y="2984798"/>
              <a:ext cx="43752" cy="29211"/>
            </a:xfrm>
            <a:custGeom>
              <a:rect b="b" l="l" r="r" t="t"/>
              <a:pathLst>
                <a:path extrusionOk="0" h="894" w="1339">
                  <a:moveTo>
                    <a:pt x="0" y="1"/>
                  </a:moveTo>
                  <a:lnTo>
                    <a:pt x="0" y="893"/>
                  </a:lnTo>
                  <a:lnTo>
                    <a:pt x="1339" y="893"/>
                  </a:lnTo>
                  <a:lnTo>
                    <a:pt x="1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6093872" y="2927388"/>
              <a:ext cx="52509" cy="48130"/>
            </a:xfrm>
            <a:custGeom>
              <a:rect b="b" l="l" r="r" t="t"/>
              <a:pathLst>
                <a:path extrusionOk="0" h="1473" w="1607">
                  <a:moveTo>
                    <a:pt x="1125" y="1"/>
                  </a:moveTo>
                  <a:lnTo>
                    <a:pt x="1" y="723"/>
                  </a:lnTo>
                  <a:lnTo>
                    <a:pt x="483" y="1473"/>
                  </a:lnTo>
                  <a:lnTo>
                    <a:pt x="1607" y="750"/>
                  </a:lnTo>
                  <a:lnTo>
                    <a:pt x="11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6093872" y="3024171"/>
              <a:ext cx="52509" cy="47836"/>
            </a:xfrm>
            <a:custGeom>
              <a:rect b="b" l="l" r="r" t="t"/>
              <a:pathLst>
                <a:path extrusionOk="0" h="1464" w="1607">
                  <a:moveTo>
                    <a:pt x="492" y="0"/>
                  </a:moveTo>
                  <a:lnTo>
                    <a:pt x="1" y="750"/>
                  </a:lnTo>
                  <a:lnTo>
                    <a:pt x="1125" y="1463"/>
                  </a:lnTo>
                  <a:lnTo>
                    <a:pt x="1607" y="714"/>
                  </a:lnTo>
                  <a:lnTo>
                    <a:pt x="4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5895960" y="3110171"/>
              <a:ext cx="220393" cy="67049"/>
            </a:xfrm>
            <a:custGeom>
              <a:rect b="b" l="l" r="r" t="t"/>
              <a:pathLst>
                <a:path extrusionOk="0" h="2052" w="6745">
                  <a:moveTo>
                    <a:pt x="1044" y="0"/>
                  </a:moveTo>
                  <a:cubicBezTo>
                    <a:pt x="420" y="384"/>
                    <a:pt x="1" y="1079"/>
                    <a:pt x="1" y="1864"/>
                  </a:cubicBezTo>
                  <a:lnTo>
                    <a:pt x="1" y="2052"/>
                  </a:lnTo>
                  <a:lnTo>
                    <a:pt x="6745" y="2052"/>
                  </a:lnTo>
                  <a:lnTo>
                    <a:pt x="6745" y="1864"/>
                  </a:lnTo>
                  <a:cubicBezTo>
                    <a:pt x="6745" y="1079"/>
                    <a:pt x="6326" y="384"/>
                    <a:pt x="5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3"/>
            <p:cNvSpPr/>
            <p:nvPr/>
          </p:nvSpPr>
          <p:spPr>
            <a:xfrm>
              <a:off x="5895960" y="3207216"/>
              <a:ext cx="220393" cy="217779"/>
            </a:xfrm>
            <a:custGeom>
              <a:rect b="b" l="l" r="r" t="t"/>
              <a:pathLst>
                <a:path extrusionOk="0" h="6665" w="6745">
                  <a:moveTo>
                    <a:pt x="3837" y="1491"/>
                  </a:moveTo>
                  <a:lnTo>
                    <a:pt x="3837" y="2409"/>
                  </a:lnTo>
                  <a:lnTo>
                    <a:pt x="4755" y="2409"/>
                  </a:lnTo>
                  <a:lnTo>
                    <a:pt x="4755" y="3301"/>
                  </a:lnTo>
                  <a:lnTo>
                    <a:pt x="3837" y="3301"/>
                  </a:lnTo>
                  <a:lnTo>
                    <a:pt x="3837" y="4229"/>
                  </a:lnTo>
                  <a:lnTo>
                    <a:pt x="2944" y="4229"/>
                  </a:lnTo>
                  <a:lnTo>
                    <a:pt x="2944" y="3301"/>
                  </a:lnTo>
                  <a:lnTo>
                    <a:pt x="1990" y="3301"/>
                  </a:lnTo>
                  <a:lnTo>
                    <a:pt x="1990" y="2409"/>
                  </a:lnTo>
                  <a:lnTo>
                    <a:pt x="2944" y="2409"/>
                  </a:lnTo>
                  <a:lnTo>
                    <a:pt x="2944" y="1491"/>
                  </a:lnTo>
                  <a:close/>
                  <a:moveTo>
                    <a:pt x="1" y="1"/>
                  </a:moveTo>
                  <a:lnTo>
                    <a:pt x="1" y="6665"/>
                  </a:lnTo>
                  <a:lnTo>
                    <a:pt x="6745" y="6665"/>
                  </a:lnTo>
                  <a:lnTo>
                    <a:pt x="67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a:off x="5937653" y="2946045"/>
              <a:ext cx="137889" cy="134980"/>
            </a:xfrm>
            <a:custGeom>
              <a:rect b="b" l="l" r="r" t="t"/>
              <a:pathLst>
                <a:path extrusionOk="0" h="4131" w="4220">
                  <a:moveTo>
                    <a:pt x="509" y="0"/>
                  </a:moveTo>
                  <a:lnTo>
                    <a:pt x="509" y="2373"/>
                  </a:lnTo>
                  <a:lnTo>
                    <a:pt x="0" y="2373"/>
                  </a:lnTo>
                  <a:lnTo>
                    <a:pt x="0" y="4131"/>
                  </a:lnTo>
                  <a:lnTo>
                    <a:pt x="4220" y="4131"/>
                  </a:lnTo>
                  <a:lnTo>
                    <a:pt x="4220" y="2373"/>
                  </a:lnTo>
                  <a:lnTo>
                    <a:pt x="3720" y="2373"/>
                  </a:lnTo>
                  <a:lnTo>
                    <a:pt x="37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63"/>
          <p:cNvGrpSpPr/>
          <p:nvPr/>
        </p:nvGrpSpPr>
        <p:grpSpPr>
          <a:xfrm>
            <a:off x="6465256" y="2927388"/>
            <a:ext cx="282181" cy="497607"/>
            <a:chOff x="6465256" y="2927388"/>
            <a:chExt cx="282181" cy="497607"/>
          </a:xfrm>
        </p:grpSpPr>
        <p:sp>
          <p:nvSpPr>
            <p:cNvPr id="1424" name="Google Shape;1424;p63"/>
            <p:cNvSpPr/>
            <p:nvPr/>
          </p:nvSpPr>
          <p:spPr>
            <a:xfrm>
              <a:off x="6595564" y="3161765"/>
              <a:ext cx="151579" cy="157428"/>
            </a:xfrm>
            <a:custGeom>
              <a:rect b="b" l="l" r="r" t="t"/>
              <a:pathLst>
                <a:path extrusionOk="0" h="4818" w="4639">
                  <a:moveTo>
                    <a:pt x="0" y="0"/>
                  </a:moveTo>
                  <a:lnTo>
                    <a:pt x="0" y="4817"/>
                  </a:lnTo>
                  <a:lnTo>
                    <a:pt x="4639" y="4817"/>
                  </a:lnTo>
                  <a:lnTo>
                    <a:pt x="4639" y="3836"/>
                  </a:lnTo>
                  <a:lnTo>
                    <a:pt x="1490" y="3836"/>
                  </a:lnTo>
                  <a:lnTo>
                    <a:pt x="1490" y="2944"/>
                  </a:lnTo>
                  <a:lnTo>
                    <a:pt x="4639" y="2944"/>
                  </a:lnTo>
                  <a:lnTo>
                    <a:pt x="4639" y="1963"/>
                  </a:lnTo>
                  <a:lnTo>
                    <a:pt x="1490" y="1963"/>
                  </a:lnTo>
                  <a:lnTo>
                    <a:pt x="1490" y="1071"/>
                  </a:lnTo>
                  <a:lnTo>
                    <a:pt x="4639" y="1071"/>
                  </a:lnTo>
                  <a:lnTo>
                    <a:pt x="4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p:nvPr/>
          </p:nvSpPr>
          <p:spPr>
            <a:xfrm>
              <a:off x="6497310" y="2927388"/>
              <a:ext cx="219837" cy="60383"/>
            </a:xfrm>
            <a:custGeom>
              <a:rect b="b" l="l" r="r" t="t"/>
              <a:pathLst>
                <a:path extrusionOk="0" h="1848" w="6728">
                  <a:moveTo>
                    <a:pt x="1" y="1"/>
                  </a:moveTo>
                  <a:lnTo>
                    <a:pt x="1" y="1847"/>
                  </a:lnTo>
                  <a:lnTo>
                    <a:pt x="6727" y="1847"/>
                  </a:lnTo>
                  <a:lnTo>
                    <a:pt x="6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3"/>
            <p:cNvSpPr/>
            <p:nvPr/>
          </p:nvSpPr>
          <p:spPr>
            <a:xfrm>
              <a:off x="6465256" y="3016002"/>
              <a:ext cx="282181" cy="408993"/>
            </a:xfrm>
            <a:custGeom>
              <a:rect b="b" l="l" r="r" t="t"/>
              <a:pathLst>
                <a:path extrusionOk="0" h="12517" w="8636">
                  <a:moveTo>
                    <a:pt x="1463" y="1"/>
                  </a:moveTo>
                  <a:lnTo>
                    <a:pt x="1463" y="1009"/>
                  </a:lnTo>
                  <a:lnTo>
                    <a:pt x="937" y="1490"/>
                  </a:lnTo>
                  <a:cubicBezTo>
                    <a:pt x="339" y="2035"/>
                    <a:pt x="0" y="2802"/>
                    <a:pt x="0" y="3596"/>
                  </a:cubicBezTo>
                  <a:lnTo>
                    <a:pt x="0" y="12517"/>
                  </a:lnTo>
                  <a:lnTo>
                    <a:pt x="8627" y="12517"/>
                  </a:lnTo>
                  <a:lnTo>
                    <a:pt x="8627" y="10170"/>
                  </a:lnTo>
                  <a:lnTo>
                    <a:pt x="3096" y="10170"/>
                  </a:lnTo>
                  <a:lnTo>
                    <a:pt x="3096" y="3569"/>
                  </a:lnTo>
                  <a:lnTo>
                    <a:pt x="8636" y="3569"/>
                  </a:lnTo>
                  <a:cubicBezTo>
                    <a:pt x="8627" y="2784"/>
                    <a:pt x="8279" y="2035"/>
                    <a:pt x="7699" y="1499"/>
                  </a:cubicBezTo>
                  <a:lnTo>
                    <a:pt x="7173" y="1018"/>
                  </a:lnTo>
                  <a:lnTo>
                    <a:pt x="71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63"/>
          <p:cNvGrpSpPr/>
          <p:nvPr/>
        </p:nvGrpSpPr>
        <p:grpSpPr>
          <a:xfrm>
            <a:off x="7081474" y="2927388"/>
            <a:ext cx="211963" cy="497607"/>
            <a:chOff x="7081474" y="2927388"/>
            <a:chExt cx="211963" cy="497607"/>
          </a:xfrm>
        </p:grpSpPr>
        <p:sp>
          <p:nvSpPr>
            <p:cNvPr id="1428" name="Google Shape;1428;p63"/>
            <p:cNvSpPr/>
            <p:nvPr/>
          </p:nvSpPr>
          <p:spPr>
            <a:xfrm>
              <a:off x="7167181" y="3043122"/>
              <a:ext cx="41693" cy="72016"/>
            </a:xfrm>
            <a:custGeom>
              <a:rect b="b" l="l" r="r" t="t"/>
              <a:pathLst>
                <a:path extrusionOk="0" h="2204" w="1276">
                  <a:moveTo>
                    <a:pt x="0" y="0"/>
                  </a:moveTo>
                  <a:lnTo>
                    <a:pt x="0" y="2204"/>
                  </a:lnTo>
                  <a:lnTo>
                    <a:pt x="1276" y="2204"/>
                  </a:lnTo>
                  <a:lnTo>
                    <a:pt x="12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7237138" y="3043122"/>
              <a:ext cx="43752" cy="72016"/>
            </a:xfrm>
            <a:custGeom>
              <a:rect b="b" l="l" r="r" t="t"/>
              <a:pathLst>
                <a:path extrusionOk="0" h="2204" w="1339">
                  <a:moveTo>
                    <a:pt x="0" y="0"/>
                  </a:moveTo>
                  <a:lnTo>
                    <a:pt x="0" y="2204"/>
                  </a:lnTo>
                  <a:lnTo>
                    <a:pt x="1338" y="2204"/>
                  </a:lnTo>
                  <a:lnTo>
                    <a:pt x="13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3"/>
            <p:cNvSpPr/>
            <p:nvPr/>
          </p:nvSpPr>
          <p:spPr>
            <a:xfrm>
              <a:off x="7083794" y="3143957"/>
              <a:ext cx="208466" cy="66200"/>
            </a:xfrm>
            <a:custGeom>
              <a:rect b="b" l="l" r="r" t="t"/>
              <a:pathLst>
                <a:path extrusionOk="0" h="2026" w="6380">
                  <a:moveTo>
                    <a:pt x="1000" y="1"/>
                  </a:moveTo>
                  <a:lnTo>
                    <a:pt x="1000" y="590"/>
                  </a:lnTo>
                  <a:lnTo>
                    <a:pt x="607" y="964"/>
                  </a:lnTo>
                  <a:cubicBezTo>
                    <a:pt x="304" y="1250"/>
                    <a:pt x="90" y="1624"/>
                    <a:pt x="1" y="2026"/>
                  </a:cubicBezTo>
                  <a:lnTo>
                    <a:pt x="6379" y="2026"/>
                  </a:lnTo>
                  <a:cubicBezTo>
                    <a:pt x="6290" y="1624"/>
                    <a:pt x="6076" y="1250"/>
                    <a:pt x="5773" y="964"/>
                  </a:cubicBezTo>
                  <a:lnTo>
                    <a:pt x="5371" y="590"/>
                  </a:lnTo>
                  <a:lnTo>
                    <a:pt x="53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3"/>
            <p:cNvSpPr/>
            <p:nvPr/>
          </p:nvSpPr>
          <p:spPr>
            <a:xfrm>
              <a:off x="7094283" y="3043122"/>
              <a:ext cx="43785" cy="72016"/>
            </a:xfrm>
            <a:custGeom>
              <a:rect b="b" l="l" r="r" t="t"/>
              <a:pathLst>
                <a:path extrusionOk="0" h="2204" w="1340">
                  <a:moveTo>
                    <a:pt x="1" y="0"/>
                  </a:moveTo>
                  <a:lnTo>
                    <a:pt x="1" y="2204"/>
                  </a:lnTo>
                  <a:lnTo>
                    <a:pt x="1339" y="2204"/>
                  </a:lnTo>
                  <a:lnTo>
                    <a:pt x="13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7081474" y="3239303"/>
              <a:ext cx="211963" cy="185692"/>
            </a:xfrm>
            <a:custGeom>
              <a:rect b="b" l="l" r="r" t="t"/>
              <a:pathLst>
                <a:path extrusionOk="0" h="5683" w="6487">
                  <a:moveTo>
                    <a:pt x="4283" y="2025"/>
                  </a:moveTo>
                  <a:lnTo>
                    <a:pt x="4283" y="2917"/>
                  </a:lnTo>
                  <a:lnTo>
                    <a:pt x="2204" y="2917"/>
                  </a:lnTo>
                  <a:lnTo>
                    <a:pt x="2204" y="2025"/>
                  </a:lnTo>
                  <a:close/>
                  <a:moveTo>
                    <a:pt x="0" y="0"/>
                  </a:moveTo>
                  <a:lnTo>
                    <a:pt x="0" y="5683"/>
                  </a:lnTo>
                  <a:lnTo>
                    <a:pt x="6486" y="5683"/>
                  </a:lnTo>
                  <a:lnTo>
                    <a:pt x="64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7104216" y="2927388"/>
              <a:ext cx="166773" cy="86621"/>
            </a:xfrm>
            <a:custGeom>
              <a:rect b="b" l="l" r="r" t="t"/>
              <a:pathLst>
                <a:path extrusionOk="0" h="2651" w="5104">
                  <a:moveTo>
                    <a:pt x="1347" y="1"/>
                  </a:moveTo>
                  <a:lnTo>
                    <a:pt x="1285" y="366"/>
                  </a:lnTo>
                  <a:cubicBezTo>
                    <a:pt x="1285" y="384"/>
                    <a:pt x="999" y="1901"/>
                    <a:pt x="0" y="2650"/>
                  </a:cubicBezTo>
                  <a:lnTo>
                    <a:pt x="5103" y="2650"/>
                  </a:lnTo>
                  <a:cubicBezTo>
                    <a:pt x="4122" y="1901"/>
                    <a:pt x="3827" y="393"/>
                    <a:pt x="3827" y="366"/>
                  </a:cubicBezTo>
                  <a:lnTo>
                    <a:pt x="37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63"/>
          <p:cNvGrpSpPr/>
          <p:nvPr/>
        </p:nvGrpSpPr>
        <p:grpSpPr>
          <a:xfrm>
            <a:off x="1762865" y="3517072"/>
            <a:ext cx="387722" cy="497313"/>
            <a:chOff x="1762865" y="3517072"/>
            <a:chExt cx="387722" cy="497313"/>
          </a:xfrm>
        </p:grpSpPr>
        <p:sp>
          <p:nvSpPr>
            <p:cNvPr id="1435" name="Google Shape;1435;p63"/>
            <p:cNvSpPr/>
            <p:nvPr/>
          </p:nvSpPr>
          <p:spPr>
            <a:xfrm>
              <a:off x="1836613" y="3573926"/>
              <a:ext cx="45778" cy="40321"/>
            </a:xfrm>
            <a:custGeom>
              <a:rect b="b" l="l" r="r" t="t"/>
              <a:pathLst>
                <a:path extrusionOk="0" h="1234" w="1401">
                  <a:moveTo>
                    <a:pt x="696" y="0"/>
                  </a:moveTo>
                  <a:cubicBezTo>
                    <a:pt x="633" y="0"/>
                    <a:pt x="562" y="9"/>
                    <a:pt x="500" y="36"/>
                  </a:cubicBezTo>
                  <a:cubicBezTo>
                    <a:pt x="348" y="90"/>
                    <a:pt x="223" y="197"/>
                    <a:pt x="143" y="348"/>
                  </a:cubicBezTo>
                  <a:cubicBezTo>
                    <a:pt x="0" y="652"/>
                    <a:pt x="125" y="1017"/>
                    <a:pt x="428" y="1169"/>
                  </a:cubicBezTo>
                  <a:cubicBezTo>
                    <a:pt x="516" y="1213"/>
                    <a:pt x="610" y="1234"/>
                    <a:pt x="702" y="1234"/>
                  </a:cubicBezTo>
                  <a:cubicBezTo>
                    <a:pt x="929" y="1234"/>
                    <a:pt x="1148" y="1108"/>
                    <a:pt x="1249" y="892"/>
                  </a:cubicBezTo>
                  <a:cubicBezTo>
                    <a:pt x="1401" y="580"/>
                    <a:pt x="1276" y="214"/>
                    <a:pt x="972" y="63"/>
                  </a:cubicBezTo>
                  <a:cubicBezTo>
                    <a:pt x="883" y="18"/>
                    <a:pt x="794" y="0"/>
                    <a:pt x="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3"/>
            <p:cNvSpPr/>
            <p:nvPr/>
          </p:nvSpPr>
          <p:spPr>
            <a:xfrm>
              <a:off x="2031617" y="3573926"/>
              <a:ext cx="44046" cy="40321"/>
            </a:xfrm>
            <a:custGeom>
              <a:rect b="b" l="l" r="r" t="t"/>
              <a:pathLst>
                <a:path extrusionOk="0" h="1234" w="1348">
                  <a:moveTo>
                    <a:pt x="705" y="0"/>
                  </a:moveTo>
                  <a:cubicBezTo>
                    <a:pt x="643" y="0"/>
                    <a:pt x="571" y="9"/>
                    <a:pt x="509" y="36"/>
                  </a:cubicBezTo>
                  <a:cubicBezTo>
                    <a:pt x="348" y="90"/>
                    <a:pt x="223" y="197"/>
                    <a:pt x="152" y="348"/>
                  </a:cubicBezTo>
                  <a:cubicBezTo>
                    <a:pt x="0" y="652"/>
                    <a:pt x="134" y="1017"/>
                    <a:pt x="437" y="1169"/>
                  </a:cubicBezTo>
                  <a:cubicBezTo>
                    <a:pt x="525" y="1213"/>
                    <a:pt x="618" y="1234"/>
                    <a:pt x="709" y="1234"/>
                  </a:cubicBezTo>
                  <a:cubicBezTo>
                    <a:pt x="934" y="1234"/>
                    <a:pt x="1150" y="1108"/>
                    <a:pt x="1258" y="892"/>
                  </a:cubicBezTo>
                  <a:cubicBezTo>
                    <a:pt x="1329" y="741"/>
                    <a:pt x="1347" y="571"/>
                    <a:pt x="1294" y="420"/>
                  </a:cubicBezTo>
                  <a:cubicBezTo>
                    <a:pt x="1240" y="259"/>
                    <a:pt x="1124" y="134"/>
                    <a:pt x="982" y="63"/>
                  </a:cubicBezTo>
                  <a:cubicBezTo>
                    <a:pt x="892" y="18"/>
                    <a:pt x="803" y="0"/>
                    <a:pt x="7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1777438" y="3517072"/>
              <a:ext cx="359425" cy="190953"/>
            </a:xfrm>
            <a:custGeom>
              <a:rect b="b" l="l" r="r" t="t"/>
              <a:pathLst>
                <a:path extrusionOk="0" h="5844" w="11000">
                  <a:moveTo>
                    <a:pt x="5950" y="2320"/>
                  </a:moveTo>
                  <a:lnTo>
                    <a:pt x="5950" y="3748"/>
                  </a:lnTo>
                  <a:lnTo>
                    <a:pt x="5058" y="3748"/>
                  </a:lnTo>
                  <a:lnTo>
                    <a:pt x="5058" y="2320"/>
                  </a:lnTo>
                  <a:close/>
                  <a:moveTo>
                    <a:pt x="2512" y="844"/>
                  </a:moveTo>
                  <a:cubicBezTo>
                    <a:pt x="2738" y="844"/>
                    <a:pt x="2964" y="897"/>
                    <a:pt x="3176" y="1000"/>
                  </a:cubicBezTo>
                  <a:cubicBezTo>
                    <a:pt x="3925" y="1366"/>
                    <a:pt x="4229" y="2276"/>
                    <a:pt x="3863" y="3025"/>
                  </a:cubicBezTo>
                  <a:cubicBezTo>
                    <a:pt x="3604" y="3551"/>
                    <a:pt x="3069" y="3864"/>
                    <a:pt x="2507" y="3864"/>
                  </a:cubicBezTo>
                  <a:cubicBezTo>
                    <a:pt x="2284" y="3864"/>
                    <a:pt x="2061" y="3819"/>
                    <a:pt x="1847" y="3712"/>
                  </a:cubicBezTo>
                  <a:cubicBezTo>
                    <a:pt x="1097" y="3346"/>
                    <a:pt x="794" y="2436"/>
                    <a:pt x="1160" y="1696"/>
                  </a:cubicBezTo>
                  <a:cubicBezTo>
                    <a:pt x="1338" y="1330"/>
                    <a:pt x="1642" y="1062"/>
                    <a:pt x="2025" y="929"/>
                  </a:cubicBezTo>
                  <a:cubicBezTo>
                    <a:pt x="2183" y="872"/>
                    <a:pt x="2347" y="844"/>
                    <a:pt x="2512" y="844"/>
                  </a:cubicBezTo>
                  <a:close/>
                  <a:moveTo>
                    <a:pt x="8489" y="844"/>
                  </a:moveTo>
                  <a:cubicBezTo>
                    <a:pt x="8715" y="844"/>
                    <a:pt x="8942" y="897"/>
                    <a:pt x="9153" y="1000"/>
                  </a:cubicBezTo>
                  <a:cubicBezTo>
                    <a:pt x="9510" y="1178"/>
                    <a:pt x="9786" y="1491"/>
                    <a:pt x="9911" y="1865"/>
                  </a:cubicBezTo>
                  <a:cubicBezTo>
                    <a:pt x="10045" y="2249"/>
                    <a:pt x="10018" y="2659"/>
                    <a:pt x="9840" y="3025"/>
                  </a:cubicBezTo>
                  <a:cubicBezTo>
                    <a:pt x="9581" y="3551"/>
                    <a:pt x="9037" y="3864"/>
                    <a:pt x="8484" y="3864"/>
                  </a:cubicBezTo>
                  <a:cubicBezTo>
                    <a:pt x="8261" y="3864"/>
                    <a:pt x="8038" y="3819"/>
                    <a:pt x="7824" y="3712"/>
                  </a:cubicBezTo>
                  <a:cubicBezTo>
                    <a:pt x="7074" y="3346"/>
                    <a:pt x="6762" y="2436"/>
                    <a:pt x="7128" y="1696"/>
                  </a:cubicBezTo>
                  <a:cubicBezTo>
                    <a:pt x="7306" y="1330"/>
                    <a:pt x="7619" y="1062"/>
                    <a:pt x="8002" y="929"/>
                  </a:cubicBezTo>
                  <a:cubicBezTo>
                    <a:pt x="8160" y="872"/>
                    <a:pt x="8325" y="844"/>
                    <a:pt x="8489" y="844"/>
                  </a:cubicBezTo>
                  <a:close/>
                  <a:moveTo>
                    <a:pt x="0" y="1"/>
                  </a:moveTo>
                  <a:lnTo>
                    <a:pt x="0" y="4577"/>
                  </a:lnTo>
                  <a:lnTo>
                    <a:pt x="3212" y="4577"/>
                  </a:lnTo>
                  <a:lnTo>
                    <a:pt x="3345" y="4765"/>
                  </a:lnTo>
                  <a:cubicBezTo>
                    <a:pt x="3765" y="5353"/>
                    <a:pt x="4371" y="5728"/>
                    <a:pt x="5058" y="5844"/>
                  </a:cubicBezTo>
                  <a:lnTo>
                    <a:pt x="5058" y="4640"/>
                  </a:lnTo>
                  <a:lnTo>
                    <a:pt x="5950" y="4640"/>
                  </a:lnTo>
                  <a:lnTo>
                    <a:pt x="5950" y="5844"/>
                  </a:lnTo>
                  <a:cubicBezTo>
                    <a:pt x="6628" y="5728"/>
                    <a:pt x="7235" y="5353"/>
                    <a:pt x="7654" y="4765"/>
                  </a:cubicBezTo>
                  <a:lnTo>
                    <a:pt x="7788" y="4577"/>
                  </a:lnTo>
                  <a:lnTo>
                    <a:pt x="11000" y="4577"/>
                  </a:lnTo>
                  <a:lnTo>
                    <a:pt x="11000" y="1"/>
                  </a:lnTo>
                  <a:lnTo>
                    <a:pt x="5950" y="1"/>
                  </a:lnTo>
                  <a:lnTo>
                    <a:pt x="5950" y="1339"/>
                  </a:lnTo>
                  <a:lnTo>
                    <a:pt x="5058" y="1339"/>
                  </a:lnTo>
                  <a:lnTo>
                    <a:pt x="50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3"/>
            <p:cNvSpPr/>
            <p:nvPr/>
          </p:nvSpPr>
          <p:spPr>
            <a:xfrm>
              <a:off x="1762865" y="3695771"/>
              <a:ext cx="387722" cy="318614"/>
            </a:xfrm>
            <a:custGeom>
              <a:rect b="b" l="l" r="r" t="t"/>
              <a:pathLst>
                <a:path extrusionOk="0" h="9751" w="11866">
                  <a:moveTo>
                    <a:pt x="6396" y="3453"/>
                  </a:moveTo>
                  <a:lnTo>
                    <a:pt x="6396" y="4728"/>
                  </a:lnTo>
                  <a:lnTo>
                    <a:pt x="7672" y="4728"/>
                  </a:lnTo>
                  <a:lnTo>
                    <a:pt x="7672" y="5621"/>
                  </a:lnTo>
                  <a:lnTo>
                    <a:pt x="6396" y="5621"/>
                  </a:lnTo>
                  <a:lnTo>
                    <a:pt x="6396" y="6896"/>
                  </a:lnTo>
                  <a:lnTo>
                    <a:pt x="5504" y="6896"/>
                  </a:lnTo>
                  <a:lnTo>
                    <a:pt x="5504" y="5621"/>
                  </a:lnTo>
                  <a:lnTo>
                    <a:pt x="4220" y="5621"/>
                  </a:lnTo>
                  <a:lnTo>
                    <a:pt x="4220" y="4728"/>
                  </a:lnTo>
                  <a:lnTo>
                    <a:pt x="5504" y="4728"/>
                  </a:lnTo>
                  <a:lnTo>
                    <a:pt x="5504" y="3453"/>
                  </a:lnTo>
                  <a:close/>
                  <a:moveTo>
                    <a:pt x="0" y="0"/>
                  </a:moveTo>
                  <a:lnTo>
                    <a:pt x="0" y="9751"/>
                  </a:lnTo>
                  <a:lnTo>
                    <a:pt x="11865" y="9751"/>
                  </a:lnTo>
                  <a:lnTo>
                    <a:pt x="11865" y="0"/>
                  </a:lnTo>
                  <a:lnTo>
                    <a:pt x="8671" y="0"/>
                  </a:lnTo>
                  <a:cubicBezTo>
                    <a:pt x="7993" y="821"/>
                    <a:pt x="6985" y="1303"/>
                    <a:pt x="5933" y="1303"/>
                  </a:cubicBezTo>
                  <a:cubicBezTo>
                    <a:pt x="4880" y="1303"/>
                    <a:pt x="3872" y="821"/>
                    <a:pt x="3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63"/>
          <p:cNvGrpSpPr/>
          <p:nvPr/>
        </p:nvGrpSpPr>
        <p:grpSpPr>
          <a:xfrm>
            <a:off x="2344088" y="3517072"/>
            <a:ext cx="387722" cy="497313"/>
            <a:chOff x="2344088" y="3517072"/>
            <a:chExt cx="387722" cy="497313"/>
          </a:xfrm>
        </p:grpSpPr>
        <p:sp>
          <p:nvSpPr>
            <p:cNvPr id="1440" name="Google Shape;1440;p63"/>
            <p:cNvSpPr/>
            <p:nvPr/>
          </p:nvSpPr>
          <p:spPr>
            <a:xfrm>
              <a:off x="2603528" y="3581213"/>
              <a:ext cx="65611" cy="28002"/>
            </a:xfrm>
            <a:custGeom>
              <a:rect b="b" l="l" r="r" t="t"/>
              <a:pathLst>
                <a:path extrusionOk="0" h="857" w="2008">
                  <a:moveTo>
                    <a:pt x="429" y="0"/>
                  </a:moveTo>
                  <a:cubicBezTo>
                    <a:pt x="197" y="0"/>
                    <a:pt x="0" y="188"/>
                    <a:pt x="0" y="429"/>
                  </a:cubicBezTo>
                  <a:cubicBezTo>
                    <a:pt x="0" y="669"/>
                    <a:pt x="197" y="857"/>
                    <a:pt x="429" y="857"/>
                  </a:cubicBezTo>
                  <a:lnTo>
                    <a:pt x="1517" y="857"/>
                  </a:lnTo>
                  <a:cubicBezTo>
                    <a:pt x="1731" y="857"/>
                    <a:pt x="1918" y="714"/>
                    <a:pt x="1954" y="509"/>
                  </a:cubicBezTo>
                  <a:cubicBezTo>
                    <a:pt x="2008" y="232"/>
                    <a:pt x="1793" y="0"/>
                    <a:pt x="1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3"/>
            <p:cNvSpPr/>
            <p:nvPr/>
          </p:nvSpPr>
          <p:spPr>
            <a:xfrm>
              <a:off x="2406759" y="3581213"/>
              <a:ext cx="67082" cy="28002"/>
            </a:xfrm>
            <a:custGeom>
              <a:rect b="b" l="l" r="r" t="t"/>
              <a:pathLst>
                <a:path extrusionOk="0" h="857" w="2053">
                  <a:moveTo>
                    <a:pt x="482" y="0"/>
                  </a:moveTo>
                  <a:cubicBezTo>
                    <a:pt x="277" y="0"/>
                    <a:pt x="90" y="143"/>
                    <a:pt x="54" y="348"/>
                  </a:cubicBezTo>
                  <a:cubicBezTo>
                    <a:pt x="1" y="625"/>
                    <a:pt x="215" y="857"/>
                    <a:pt x="473" y="857"/>
                  </a:cubicBezTo>
                  <a:lnTo>
                    <a:pt x="1562" y="857"/>
                  </a:lnTo>
                  <a:cubicBezTo>
                    <a:pt x="1776" y="857"/>
                    <a:pt x="1963" y="714"/>
                    <a:pt x="1999" y="509"/>
                  </a:cubicBezTo>
                  <a:cubicBezTo>
                    <a:pt x="2052" y="232"/>
                    <a:pt x="1838" y="0"/>
                    <a:pt x="15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3"/>
            <p:cNvSpPr/>
            <p:nvPr/>
          </p:nvSpPr>
          <p:spPr>
            <a:xfrm>
              <a:off x="2357779" y="3517072"/>
              <a:ext cx="360340" cy="190953"/>
            </a:xfrm>
            <a:custGeom>
              <a:rect b="b" l="l" r="r" t="t"/>
              <a:pathLst>
                <a:path extrusionOk="0" h="5844" w="11028">
                  <a:moveTo>
                    <a:pt x="3052" y="1071"/>
                  </a:moveTo>
                  <a:cubicBezTo>
                    <a:pt x="3739" y="1071"/>
                    <a:pt x="4354" y="1633"/>
                    <a:pt x="4399" y="2320"/>
                  </a:cubicBezTo>
                  <a:cubicBezTo>
                    <a:pt x="4435" y="3078"/>
                    <a:pt x="3828" y="3712"/>
                    <a:pt x="3079" y="3712"/>
                  </a:cubicBezTo>
                  <a:lnTo>
                    <a:pt x="1972" y="3712"/>
                  </a:lnTo>
                  <a:cubicBezTo>
                    <a:pt x="1223" y="3712"/>
                    <a:pt x="616" y="3078"/>
                    <a:pt x="652" y="2320"/>
                  </a:cubicBezTo>
                  <a:cubicBezTo>
                    <a:pt x="688" y="1633"/>
                    <a:pt x="1312" y="1071"/>
                    <a:pt x="1999" y="1071"/>
                  </a:cubicBezTo>
                  <a:close/>
                  <a:moveTo>
                    <a:pt x="9029" y="1071"/>
                  </a:moveTo>
                  <a:cubicBezTo>
                    <a:pt x="9716" y="1071"/>
                    <a:pt x="10331" y="1633"/>
                    <a:pt x="10376" y="2320"/>
                  </a:cubicBezTo>
                  <a:cubicBezTo>
                    <a:pt x="10412" y="3078"/>
                    <a:pt x="9805" y="3712"/>
                    <a:pt x="9056" y="3712"/>
                  </a:cubicBezTo>
                  <a:lnTo>
                    <a:pt x="7950" y="3712"/>
                  </a:lnTo>
                  <a:cubicBezTo>
                    <a:pt x="7227" y="3712"/>
                    <a:pt x="6629" y="3123"/>
                    <a:pt x="6629" y="2392"/>
                  </a:cubicBezTo>
                  <a:cubicBezTo>
                    <a:pt x="6629" y="1660"/>
                    <a:pt x="7227" y="1071"/>
                    <a:pt x="7950" y="1071"/>
                  </a:cubicBezTo>
                  <a:close/>
                  <a:moveTo>
                    <a:pt x="5978" y="2320"/>
                  </a:moveTo>
                  <a:lnTo>
                    <a:pt x="5978" y="3748"/>
                  </a:lnTo>
                  <a:lnTo>
                    <a:pt x="5086" y="3748"/>
                  </a:lnTo>
                  <a:lnTo>
                    <a:pt x="5086" y="2320"/>
                  </a:lnTo>
                  <a:close/>
                  <a:moveTo>
                    <a:pt x="1" y="1"/>
                  </a:moveTo>
                  <a:lnTo>
                    <a:pt x="1" y="4577"/>
                  </a:lnTo>
                  <a:lnTo>
                    <a:pt x="3212" y="4577"/>
                  </a:lnTo>
                  <a:lnTo>
                    <a:pt x="3346" y="4765"/>
                  </a:lnTo>
                  <a:cubicBezTo>
                    <a:pt x="3766" y="5353"/>
                    <a:pt x="4372" y="5728"/>
                    <a:pt x="5050" y="5844"/>
                  </a:cubicBezTo>
                  <a:lnTo>
                    <a:pt x="5050" y="4666"/>
                  </a:lnTo>
                  <a:lnTo>
                    <a:pt x="5978" y="4666"/>
                  </a:lnTo>
                  <a:lnTo>
                    <a:pt x="5978" y="5844"/>
                  </a:lnTo>
                  <a:cubicBezTo>
                    <a:pt x="6656" y="5728"/>
                    <a:pt x="7263" y="5353"/>
                    <a:pt x="7682" y="4765"/>
                  </a:cubicBezTo>
                  <a:lnTo>
                    <a:pt x="7816" y="4577"/>
                  </a:lnTo>
                  <a:lnTo>
                    <a:pt x="11027" y="4577"/>
                  </a:lnTo>
                  <a:lnTo>
                    <a:pt x="11027" y="1"/>
                  </a:lnTo>
                  <a:lnTo>
                    <a:pt x="5978" y="1"/>
                  </a:lnTo>
                  <a:lnTo>
                    <a:pt x="5978" y="1339"/>
                  </a:lnTo>
                  <a:lnTo>
                    <a:pt x="5050" y="1339"/>
                  </a:lnTo>
                  <a:lnTo>
                    <a:pt x="5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2344088" y="3695771"/>
              <a:ext cx="387722" cy="318614"/>
            </a:xfrm>
            <a:custGeom>
              <a:rect b="b" l="l" r="r" t="t"/>
              <a:pathLst>
                <a:path extrusionOk="0" h="9751" w="11866">
                  <a:moveTo>
                    <a:pt x="6397" y="3453"/>
                  </a:moveTo>
                  <a:lnTo>
                    <a:pt x="6397" y="4728"/>
                  </a:lnTo>
                  <a:lnTo>
                    <a:pt x="7673" y="4728"/>
                  </a:lnTo>
                  <a:lnTo>
                    <a:pt x="7673" y="5621"/>
                  </a:lnTo>
                  <a:lnTo>
                    <a:pt x="6397" y="5621"/>
                  </a:lnTo>
                  <a:lnTo>
                    <a:pt x="6397" y="6896"/>
                  </a:lnTo>
                  <a:lnTo>
                    <a:pt x="5505" y="6896"/>
                  </a:lnTo>
                  <a:lnTo>
                    <a:pt x="5505" y="5621"/>
                  </a:lnTo>
                  <a:lnTo>
                    <a:pt x="4220" y="5621"/>
                  </a:lnTo>
                  <a:lnTo>
                    <a:pt x="4220" y="4728"/>
                  </a:lnTo>
                  <a:lnTo>
                    <a:pt x="5505" y="4728"/>
                  </a:lnTo>
                  <a:lnTo>
                    <a:pt x="5505" y="3453"/>
                  </a:lnTo>
                  <a:close/>
                  <a:moveTo>
                    <a:pt x="1" y="0"/>
                  </a:moveTo>
                  <a:lnTo>
                    <a:pt x="1" y="9751"/>
                  </a:lnTo>
                  <a:lnTo>
                    <a:pt x="11866" y="9751"/>
                  </a:lnTo>
                  <a:lnTo>
                    <a:pt x="11866" y="0"/>
                  </a:lnTo>
                  <a:lnTo>
                    <a:pt x="8672" y="0"/>
                  </a:lnTo>
                  <a:cubicBezTo>
                    <a:pt x="7994" y="821"/>
                    <a:pt x="6986" y="1303"/>
                    <a:pt x="5933" y="1303"/>
                  </a:cubicBezTo>
                  <a:cubicBezTo>
                    <a:pt x="4880" y="1303"/>
                    <a:pt x="3863" y="821"/>
                    <a:pt x="3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63"/>
          <p:cNvGrpSpPr/>
          <p:nvPr/>
        </p:nvGrpSpPr>
        <p:grpSpPr>
          <a:xfrm>
            <a:off x="2884827" y="3517072"/>
            <a:ext cx="468461" cy="497313"/>
            <a:chOff x="2884827" y="3517072"/>
            <a:chExt cx="468461" cy="497313"/>
          </a:xfrm>
        </p:grpSpPr>
        <p:sp>
          <p:nvSpPr>
            <p:cNvPr id="1445" name="Google Shape;1445;p63"/>
            <p:cNvSpPr/>
            <p:nvPr/>
          </p:nvSpPr>
          <p:spPr>
            <a:xfrm>
              <a:off x="2884827" y="3545074"/>
              <a:ext cx="291526" cy="96228"/>
            </a:xfrm>
            <a:custGeom>
              <a:rect b="b" l="l" r="r" t="t"/>
              <a:pathLst>
                <a:path extrusionOk="0" h="2945" w="8922">
                  <a:moveTo>
                    <a:pt x="0" y="0"/>
                  </a:moveTo>
                  <a:lnTo>
                    <a:pt x="0" y="2944"/>
                  </a:lnTo>
                  <a:lnTo>
                    <a:pt x="8921" y="2944"/>
                  </a:lnTo>
                  <a:lnTo>
                    <a:pt x="8921" y="0"/>
                  </a:lnTo>
                  <a:lnTo>
                    <a:pt x="6843" y="0"/>
                  </a:lnTo>
                  <a:lnTo>
                    <a:pt x="6843" y="1490"/>
                  </a:lnTo>
                  <a:lnTo>
                    <a:pt x="2052" y="1490"/>
                  </a:lnTo>
                  <a:lnTo>
                    <a:pt x="20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2981022" y="3517072"/>
              <a:ext cx="98254" cy="47542"/>
            </a:xfrm>
            <a:custGeom>
              <a:rect b="b" l="l" r="r" t="t"/>
              <a:pathLst>
                <a:path extrusionOk="0" h="1455" w="3007">
                  <a:moveTo>
                    <a:pt x="0" y="1"/>
                  </a:moveTo>
                  <a:lnTo>
                    <a:pt x="0" y="1455"/>
                  </a:lnTo>
                  <a:lnTo>
                    <a:pt x="3006" y="1455"/>
                  </a:lnTo>
                  <a:lnTo>
                    <a:pt x="3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3"/>
            <p:cNvSpPr/>
            <p:nvPr/>
          </p:nvSpPr>
          <p:spPr>
            <a:xfrm>
              <a:off x="2884827" y="3633068"/>
              <a:ext cx="468461" cy="381317"/>
            </a:xfrm>
            <a:custGeom>
              <a:rect b="b" l="l" r="r" t="t"/>
              <a:pathLst>
                <a:path extrusionOk="0" h="11670" w="14337">
                  <a:moveTo>
                    <a:pt x="11612" y="1"/>
                  </a:moveTo>
                  <a:cubicBezTo>
                    <a:pt x="11601" y="1"/>
                    <a:pt x="11590" y="1"/>
                    <a:pt x="11580" y="1"/>
                  </a:cubicBezTo>
                  <a:cubicBezTo>
                    <a:pt x="10607" y="10"/>
                    <a:pt x="9813" y="813"/>
                    <a:pt x="9813" y="1794"/>
                  </a:cubicBezTo>
                  <a:lnTo>
                    <a:pt x="9813" y="8574"/>
                  </a:lnTo>
                  <a:cubicBezTo>
                    <a:pt x="9813" y="9788"/>
                    <a:pt x="8823" y="10778"/>
                    <a:pt x="7610" y="10778"/>
                  </a:cubicBezTo>
                  <a:lnTo>
                    <a:pt x="7128" y="10778"/>
                  </a:lnTo>
                  <a:cubicBezTo>
                    <a:pt x="6066" y="10778"/>
                    <a:pt x="5183" y="10028"/>
                    <a:pt x="4978" y="9029"/>
                  </a:cubicBezTo>
                  <a:lnTo>
                    <a:pt x="6245" y="9029"/>
                  </a:lnTo>
                  <a:lnTo>
                    <a:pt x="6245" y="7031"/>
                  </a:lnTo>
                  <a:cubicBezTo>
                    <a:pt x="7824" y="6335"/>
                    <a:pt x="8921" y="4765"/>
                    <a:pt x="8921" y="2945"/>
                  </a:cubicBezTo>
                  <a:lnTo>
                    <a:pt x="8921" y="1143"/>
                  </a:lnTo>
                  <a:lnTo>
                    <a:pt x="0" y="1143"/>
                  </a:lnTo>
                  <a:lnTo>
                    <a:pt x="0" y="2428"/>
                  </a:lnTo>
                  <a:lnTo>
                    <a:pt x="2141" y="2428"/>
                  </a:lnTo>
                  <a:lnTo>
                    <a:pt x="2141" y="3320"/>
                  </a:lnTo>
                  <a:lnTo>
                    <a:pt x="0" y="3320"/>
                  </a:lnTo>
                  <a:cubicBezTo>
                    <a:pt x="36" y="3730"/>
                    <a:pt x="134" y="4132"/>
                    <a:pt x="268" y="4506"/>
                  </a:cubicBezTo>
                  <a:lnTo>
                    <a:pt x="2141" y="4506"/>
                  </a:lnTo>
                  <a:lnTo>
                    <a:pt x="2141" y="5398"/>
                  </a:lnTo>
                  <a:lnTo>
                    <a:pt x="705" y="5398"/>
                  </a:lnTo>
                  <a:cubicBezTo>
                    <a:pt x="1187" y="6112"/>
                    <a:pt x="1874" y="6683"/>
                    <a:pt x="2676" y="7031"/>
                  </a:cubicBezTo>
                  <a:lnTo>
                    <a:pt x="2676" y="9029"/>
                  </a:lnTo>
                  <a:lnTo>
                    <a:pt x="4095" y="9029"/>
                  </a:lnTo>
                  <a:cubicBezTo>
                    <a:pt x="4318" y="10519"/>
                    <a:pt x="5603" y="11670"/>
                    <a:pt x="7146" y="11670"/>
                  </a:cubicBezTo>
                  <a:lnTo>
                    <a:pt x="9778" y="11670"/>
                  </a:lnTo>
                  <a:cubicBezTo>
                    <a:pt x="10295" y="11670"/>
                    <a:pt x="10705" y="11260"/>
                    <a:pt x="10705" y="10742"/>
                  </a:cubicBezTo>
                  <a:lnTo>
                    <a:pt x="10705" y="1455"/>
                  </a:lnTo>
                  <a:cubicBezTo>
                    <a:pt x="10705" y="1384"/>
                    <a:pt x="10741" y="1313"/>
                    <a:pt x="10795" y="1259"/>
                  </a:cubicBezTo>
                  <a:cubicBezTo>
                    <a:pt x="11064" y="984"/>
                    <a:pt x="11354" y="869"/>
                    <a:pt x="11619" y="869"/>
                  </a:cubicBezTo>
                  <a:cubicBezTo>
                    <a:pt x="12118" y="869"/>
                    <a:pt x="12525" y="1275"/>
                    <a:pt x="12525" y="1777"/>
                  </a:cubicBezTo>
                  <a:lnTo>
                    <a:pt x="12525" y="4417"/>
                  </a:lnTo>
                  <a:lnTo>
                    <a:pt x="11598" y="4417"/>
                  </a:lnTo>
                  <a:lnTo>
                    <a:pt x="11598" y="7602"/>
                  </a:lnTo>
                  <a:lnTo>
                    <a:pt x="12525" y="7602"/>
                  </a:lnTo>
                  <a:lnTo>
                    <a:pt x="12525" y="9297"/>
                  </a:lnTo>
                  <a:lnTo>
                    <a:pt x="13417" y="9297"/>
                  </a:lnTo>
                  <a:lnTo>
                    <a:pt x="13417" y="7602"/>
                  </a:lnTo>
                  <a:lnTo>
                    <a:pt x="14336" y="7602"/>
                  </a:lnTo>
                  <a:lnTo>
                    <a:pt x="14336" y="4417"/>
                  </a:lnTo>
                  <a:lnTo>
                    <a:pt x="13417" y="4417"/>
                  </a:lnTo>
                  <a:lnTo>
                    <a:pt x="13417" y="1821"/>
                  </a:lnTo>
                  <a:cubicBezTo>
                    <a:pt x="13417" y="824"/>
                    <a:pt x="12614" y="1"/>
                    <a:pt x="11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63"/>
          <p:cNvGrpSpPr/>
          <p:nvPr/>
        </p:nvGrpSpPr>
        <p:grpSpPr>
          <a:xfrm>
            <a:off x="3500751" y="3516190"/>
            <a:ext cx="399387" cy="499077"/>
            <a:chOff x="3500751" y="3516190"/>
            <a:chExt cx="399387" cy="499077"/>
          </a:xfrm>
        </p:grpSpPr>
        <p:sp>
          <p:nvSpPr>
            <p:cNvPr id="1449" name="Google Shape;1449;p63"/>
            <p:cNvSpPr/>
            <p:nvPr/>
          </p:nvSpPr>
          <p:spPr>
            <a:xfrm>
              <a:off x="3540386" y="3516190"/>
              <a:ext cx="320084" cy="139392"/>
            </a:xfrm>
            <a:custGeom>
              <a:rect b="b" l="l" r="r" t="t"/>
              <a:pathLst>
                <a:path extrusionOk="0" h="4266" w="9796">
                  <a:moveTo>
                    <a:pt x="5728" y="1"/>
                  </a:moveTo>
                  <a:lnTo>
                    <a:pt x="5523" y="438"/>
                  </a:lnTo>
                  <a:cubicBezTo>
                    <a:pt x="5380" y="759"/>
                    <a:pt x="4764" y="822"/>
                    <a:pt x="4176" y="875"/>
                  </a:cubicBezTo>
                  <a:cubicBezTo>
                    <a:pt x="3640" y="929"/>
                    <a:pt x="3096" y="982"/>
                    <a:pt x="2668" y="1241"/>
                  </a:cubicBezTo>
                  <a:cubicBezTo>
                    <a:pt x="2008" y="1634"/>
                    <a:pt x="1856" y="2285"/>
                    <a:pt x="1838" y="2749"/>
                  </a:cubicBezTo>
                  <a:lnTo>
                    <a:pt x="1383" y="2749"/>
                  </a:lnTo>
                  <a:cubicBezTo>
                    <a:pt x="625" y="2749"/>
                    <a:pt x="1" y="3373"/>
                    <a:pt x="1" y="4140"/>
                  </a:cubicBezTo>
                  <a:cubicBezTo>
                    <a:pt x="1" y="4185"/>
                    <a:pt x="9" y="4230"/>
                    <a:pt x="9" y="4265"/>
                  </a:cubicBezTo>
                  <a:lnTo>
                    <a:pt x="9787" y="4265"/>
                  </a:lnTo>
                  <a:cubicBezTo>
                    <a:pt x="9796" y="4230"/>
                    <a:pt x="9796" y="4185"/>
                    <a:pt x="9796" y="4140"/>
                  </a:cubicBezTo>
                  <a:cubicBezTo>
                    <a:pt x="9796" y="3373"/>
                    <a:pt x="9180" y="2749"/>
                    <a:pt x="8422" y="2749"/>
                  </a:cubicBezTo>
                  <a:lnTo>
                    <a:pt x="7940" y="2749"/>
                  </a:lnTo>
                  <a:cubicBezTo>
                    <a:pt x="7976" y="2570"/>
                    <a:pt x="7967" y="2374"/>
                    <a:pt x="7922" y="2187"/>
                  </a:cubicBezTo>
                  <a:cubicBezTo>
                    <a:pt x="7682" y="1089"/>
                    <a:pt x="6299" y="313"/>
                    <a:pt x="6138" y="224"/>
                  </a:cubicBezTo>
                  <a:lnTo>
                    <a:pt x="57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3526989" y="3684694"/>
              <a:ext cx="347793" cy="49568"/>
            </a:xfrm>
            <a:custGeom>
              <a:rect b="b" l="l" r="r" t="t"/>
              <a:pathLst>
                <a:path extrusionOk="0" h="1517" w="10644">
                  <a:moveTo>
                    <a:pt x="0" y="0"/>
                  </a:moveTo>
                  <a:lnTo>
                    <a:pt x="0" y="1517"/>
                  </a:lnTo>
                  <a:lnTo>
                    <a:pt x="10643" y="1517"/>
                  </a:lnTo>
                  <a:lnTo>
                    <a:pt x="106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3500751" y="3763375"/>
              <a:ext cx="399387" cy="251892"/>
            </a:xfrm>
            <a:custGeom>
              <a:rect b="b" l="l" r="r" t="t"/>
              <a:pathLst>
                <a:path extrusionOk="0" h="7709" w="12223">
                  <a:moveTo>
                    <a:pt x="6539" y="2026"/>
                  </a:moveTo>
                  <a:lnTo>
                    <a:pt x="6539" y="3213"/>
                  </a:lnTo>
                  <a:lnTo>
                    <a:pt x="7762" y="3213"/>
                  </a:lnTo>
                  <a:lnTo>
                    <a:pt x="7762" y="4105"/>
                  </a:lnTo>
                  <a:lnTo>
                    <a:pt x="6566" y="4105"/>
                  </a:lnTo>
                  <a:lnTo>
                    <a:pt x="6566" y="5327"/>
                  </a:lnTo>
                  <a:lnTo>
                    <a:pt x="5674" y="5327"/>
                  </a:lnTo>
                  <a:lnTo>
                    <a:pt x="5674" y="4105"/>
                  </a:lnTo>
                  <a:lnTo>
                    <a:pt x="4461" y="4105"/>
                  </a:lnTo>
                  <a:lnTo>
                    <a:pt x="4461" y="3248"/>
                  </a:lnTo>
                  <a:lnTo>
                    <a:pt x="5674" y="3248"/>
                  </a:lnTo>
                  <a:lnTo>
                    <a:pt x="5674" y="2026"/>
                  </a:lnTo>
                  <a:close/>
                  <a:moveTo>
                    <a:pt x="0" y="1"/>
                  </a:moveTo>
                  <a:lnTo>
                    <a:pt x="0" y="7709"/>
                  </a:lnTo>
                  <a:lnTo>
                    <a:pt x="12222" y="7709"/>
                  </a:lnTo>
                  <a:lnTo>
                    <a:pt x="122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63"/>
          <p:cNvGrpSpPr/>
          <p:nvPr/>
        </p:nvGrpSpPr>
        <p:grpSpPr>
          <a:xfrm>
            <a:off x="4027766" y="3516484"/>
            <a:ext cx="507541" cy="498489"/>
            <a:chOff x="4027766" y="3516484"/>
            <a:chExt cx="507541" cy="498489"/>
          </a:xfrm>
        </p:grpSpPr>
        <p:sp>
          <p:nvSpPr>
            <p:cNvPr id="1453" name="Google Shape;1453;p63"/>
            <p:cNvSpPr/>
            <p:nvPr/>
          </p:nvSpPr>
          <p:spPr>
            <a:xfrm>
              <a:off x="4295930" y="3741810"/>
              <a:ext cx="239377" cy="273163"/>
            </a:xfrm>
            <a:custGeom>
              <a:rect b="b" l="l" r="r" t="t"/>
              <a:pathLst>
                <a:path extrusionOk="0" h="8360" w="7326">
                  <a:moveTo>
                    <a:pt x="1" y="1"/>
                  </a:moveTo>
                  <a:lnTo>
                    <a:pt x="1" y="8360"/>
                  </a:lnTo>
                  <a:lnTo>
                    <a:pt x="2998" y="8360"/>
                  </a:lnTo>
                  <a:cubicBezTo>
                    <a:pt x="5389" y="8360"/>
                    <a:pt x="7325" y="6335"/>
                    <a:pt x="7173" y="3908"/>
                  </a:cubicBezTo>
                  <a:cubicBezTo>
                    <a:pt x="7031" y="1705"/>
                    <a:pt x="5175" y="1"/>
                    <a:pt x="2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3"/>
            <p:cNvSpPr/>
            <p:nvPr/>
          </p:nvSpPr>
          <p:spPr>
            <a:xfrm>
              <a:off x="4027766" y="3741810"/>
              <a:ext cx="239050" cy="273163"/>
            </a:xfrm>
            <a:custGeom>
              <a:rect b="b" l="l" r="r" t="t"/>
              <a:pathLst>
                <a:path extrusionOk="0" h="8360" w="7316">
                  <a:moveTo>
                    <a:pt x="4327" y="1"/>
                  </a:moveTo>
                  <a:cubicBezTo>
                    <a:pt x="1928" y="1"/>
                    <a:pt x="1" y="2026"/>
                    <a:pt x="152" y="4452"/>
                  </a:cubicBezTo>
                  <a:cubicBezTo>
                    <a:pt x="295" y="6656"/>
                    <a:pt x="2151" y="8360"/>
                    <a:pt x="4363" y="8360"/>
                  </a:cubicBezTo>
                  <a:lnTo>
                    <a:pt x="7316" y="8360"/>
                  </a:lnTo>
                  <a:lnTo>
                    <a:pt x="7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3"/>
            <p:cNvSpPr/>
            <p:nvPr/>
          </p:nvSpPr>
          <p:spPr>
            <a:xfrm>
              <a:off x="4290702" y="3594315"/>
              <a:ext cx="87177" cy="113709"/>
            </a:xfrm>
            <a:custGeom>
              <a:rect b="b" l="l" r="r" t="t"/>
              <a:pathLst>
                <a:path extrusionOk="0" h="3480" w="2668">
                  <a:moveTo>
                    <a:pt x="197" y="1"/>
                  </a:moveTo>
                  <a:lnTo>
                    <a:pt x="197" y="893"/>
                  </a:lnTo>
                  <a:lnTo>
                    <a:pt x="1249" y="893"/>
                  </a:lnTo>
                  <a:lnTo>
                    <a:pt x="0" y="3480"/>
                  </a:lnTo>
                  <a:lnTo>
                    <a:pt x="2516" y="3480"/>
                  </a:lnTo>
                  <a:lnTo>
                    <a:pt x="2516" y="2588"/>
                  </a:lnTo>
                  <a:lnTo>
                    <a:pt x="1419" y="2588"/>
                  </a:lnTo>
                  <a:lnTo>
                    <a:pt x="26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3"/>
            <p:cNvSpPr/>
            <p:nvPr/>
          </p:nvSpPr>
          <p:spPr>
            <a:xfrm>
              <a:off x="4390687" y="3516484"/>
              <a:ext cx="87471" cy="113742"/>
            </a:xfrm>
            <a:custGeom>
              <a:rect b="b" l="l" r="r" t="t"/>
              <a:pathLst>
                <a:path extrusionOk="0" h="3481" w="2677">
                  <a:moveTo>
                    <a:pt x="197" y="1"/>
                  </a:moveTo>
                  <a:lnTo>
                    <a:pt x="197" y="893"/>
                  </a:lnTo>
                  <a:lnTo>
                    <a:pt x="1249" y="893"/>
                  </a:lnTo>
                  <a:lnTo>
                    <a:pt x="0" y="3480"/>
                  </a:lnTo>
                  <a:lnTo>
                    <a:pt x="2516" y="3480"/>
                  </a:lnTo>
                  <a:lnTo>
                    <a:pt x="2516" y="2588"/>
                  </a:lnTo>
                  <a:lnTo>
                    <a:pt x="1428" y="2588"/>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63"/>
          <p:cNvGrpSpPr/>
          <p:nvPr/>
        </p:nvGrpSpPr>
        <p:grpSpPr>
          <a:xfrm>
            <a:off x="4715412" y="3517072"/>
            <a:ext cx="294434" cy="497312"/>
            <a:chOff x="4715412" y="3517072"/>
            <a:chExt cx="294434" cy="497312"/>
          </a:xfrm>
        </p:grpSpPr>
        <p:sp>
          <p:nvSpPr>
            <p:cNvPr id="1458" name="Google Shape;1458;p63"/>
            <p:cNvSpPr/>
            <p:nvPr/>
          </p:nvSpPr>
          <p:spPr>
            <a:xfrm>
              <a:off x="4724136" y="3617939"/>
              <a:ext cx="276953" cy="97371"/>
            </a:xfrm>
            <a:custGeom>
              <a:rect b="b" l="l" r="r" t="t"/>
              <a:pathLst>
                <a:path extrusionOk="0" h="2980" w="8476">
                  <a:moveTo>
                    <a:pt x="1491" y="0"/>
                  </a:moveTo>
                  <a:cubicBezTo>
                    <a:pt x="1464" y="1062"/>
                    <a:pt x="1000" y="2061"/>
                    <a:pt x="224" y="2775"/>
                  </a:cubicBezTo>
                  <a:lnTo>
                    <a:pt x="1" y="2980"/>
                  </a:lnTo>
                  <a:lnTo>
                    <a:pt x="8476" y="2980"/>
                  </a:lnTo>
                  <a:lnTo>
                    <a:pt x="8253" y="2775"/>
                  </a:lnTo>
                  <a:cubicBezTo>
                    <a:pt x="7477" y="2061"/>
                    <a:pt x="7022" y="1062"/>
                    <a:pt x="6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3"/>
            <p:cNvSpPr/>
            <p:nvPr/>
          </p:nvSpPr>
          <p:spPr>
            <a:xfrm>
              <a:off x="4749524" y="3517072"/>
              <a:ext cx="226503" cy="71754"/>
            </a:xfrm>
            <a:custGeom>
              <a:rect b="b" l="l" r="r" t="t"/>
              <a:pathLst>
                <a:path extrusionOk="0" h="2196" w="6932">
                  <a:moveTo>
                    <a:pt x="0" y="1"/>
                  </a:moveTo>
                  <a:lnTo>
                    <a:pt x="0" y="2195"/>
                  </a:lnTo>
                  <a:lnTo>
                    <a:pt x="6932" y="2195"/>
                  </a:lnTo>
                  <a:lnTo>
                    <a:pt x="69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3"/>
            <p:cNvSpPr/>
            <p:nvPr/>
          </p:nvSpPr>
          <p:spPr>
            <a:xfrm>
              <a:off x="4715412" y="3744457"/>
              <a:ext cx="294434" cy="161218"/>
            </a:xfrm>
            <a:custGeom>
              <a:rect b="b" l="l" r="r" t="t"/>
              <a:pathLst>
                <a:path extrusionOk="0" h="4934" w="9011">
                  <a:moveTo>
                    <a:pt x="4943" y="803"/>
                  </a:moveTo>
                  <a:lnTo>
                    <a:pt x="4943" y="2052"/>
                  </a:lnTo>
                  <a:lnTo>
                    <a:pt x="6192" y="2052"/>
                  </a:lnTo>
                  <a:lnTo>
                    <a:pt x="6192" y="2944"/>
                  </a:lnTo>
                  <a:lnTo>
                    <a:pt x="4943" y="2944"/>
                  </a:lnTo>
                  <a:lnTo>
                    <a:pt x="4943" y="4193"/>
                  </a:lnTo>
                  <a:lnTo>
                    <a:pt x="4077" y="4193"/>
                  </a:lnTo>
                  <a:lnTo>
                    <a:pt x="4077" y="2944"/>
                  </a:lnTo>
                  <a:lnTo>
                    <a:pt x="2828" y="2944"/>
                  </a:lnTo>
                  <a:lnTo>
                    <a:pt x="2828" y="2052"/>
                  </a:lnTo>
                  <a:lnTo>
                    <a:pt x="4077" y="2052"/>
                  </a:lnTo>
                  <a:lnTo>
                    <a:pt x="4077" y="803"/>
                  </a:lnTo>
                  <a:close/>
                  <a:moveTo>
                    <a:pt x="0" y="0"/>
                  </a:moveTo>
                  <a:lnTo>
                    <a:pt x="0" y="4933"/>
                  </a:lnTo>
                  <a:lnTo>
                    <a:pt x="9011" y="4933"/>
                  </a:lnTo>
                  <a:lnTo>
                    <a:pt x="9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3"/>
            <p:cNvSpPr/>
            <p:nvPr/>
          </p:nvSpPr>
          <p:spPr>
            <a:xfrm>
              <a:off x="4715412" y="3934788"/>
              <a:ext cx="294434" cy="79596"/>
            </a:xfrm>
            <a:custGeom>
              <a:rect b="b" l="l" r="r" t="t"/>
              <a:pathLst>
                <a:path extrusionOk="0" h="2436" w="9011">
                  <a:moveTo>
                    <a:pt x="0" y="1"/>
                  </a:moveTo>
                  <a:lnTo>
                    <a:pt x="0" y="2436"/>
                  </a:lnTo>
                  <a:lnTo>
                    <a:pt x="9011" y="2436"/>
                  </a:lnTo>
                  <a:lnTo>
                    <a:pt x="9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63"/>
          <p:cNvGrpSpPr/>
          <p:nvPr/>
        </p:nvGrpSpPr>
        <p:grpSpPr>
          <a:xfrm>
            <a:off x="5301601" y="3517072"/>
            <a:ext cx="284828" cy="497313"/>
            <a:chOff x="5301601" y="3517072"/>
            <a:chExt cx="284828" cy="497313"/>
          </a:xfrm>
        </p:grpSpPr>
        <p:sp>
          <p:nvSpPr>
            <p:cNvPr id="1463" name="Google Shape;1463;p63"/>
            <p:cNvSpPr/>
            <p:nvPr/>
          </p:nvSpPr>
          <p:spPr>
            <a:xfrm>
              <a:off x="5364860" y="3517072"/>
              <a:ext cx="210786" cy="124230"/>
            </a:xfrm>
            <a:custGeom>
              <a:rect b="b" l="l" r="r" t="t"/>
              <a:pathLst>
                <a:path extrusionOk="0" h="3802" w="6451">
                  <a:moveTo>
                    <a:pt x="714" y="1"/>
                  </a:moveTo>
                  <a:lnTo>
                    <a:pt x="714" y="893"/>
                  </a:lnTo>
                  <a:lnTo>
                    <a:pt x="1990" y="893"/>
                  </a:lnTo>
                  <a:lnTo>
                    <a:pt x="1990" y="2195"/>
                  </a:lnTo>
                  <a:lnTo>
                    <a:pt x="0" y="2195"/>
                  </a:lnTo>
                  <a:lnTo>
                    <a:pt x="0" y="3801"/>
                  </a:lnTo>
                  <a:lnTo>
                    <a:pt x="4871" y="3801"/>
                  </a:lnTo>
                  <a:lnTo>
                    <a:pt x="4871" y="2195"/>
                  </a:lnTo>
                  <a:lnTo>
                    <a:pt x="2882" y="2195"/>
                  </a:lnTo>
                  <a:lnTo>
                    <a:pt x="2882" y="893"/>
                  </a:lnTo>
                  <a:lnTo>
                    <a:pt x="5032" y="893"/>
                  </a:lnTo>
                  <a:lnTo>
                    <a:pt x="5772" y="1758"/>
                  </a:lnTo>
                  <a:lnTo>
                    <a:pt x="6450" y="1178"/>
                  </a:lnTo>
                  <a:lnTo>
                    <a:pt x="54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3"/>
            <p:cNvSpPr/>
            <p:nvPr/>
          </p:nvSpPr>
          <p:spPr>
            <a:xfrm>
              <a:off x="5301601" y="3670415"/>
              <a:ext cx="284828" cy="54535"/>
            </a:xfrm>
            <a:custGeom>
              <a:rect b="b" l="l" r="r" t="t"/>
              <a:pathLst>
                <a:path extrusionOk="0" h="1669" w="8717">
                  <a:moveTo>
                    <a:pt x="1" y="0"/>
                  </a:moveTo>
                  <a:lnTo>
                    <a:pt x="1" y="1668"/>
                  </a:lnTo>
                  <a:lnTo>
                    <a:pt x="8716" y="1668"/>
                  </a:lnTo>
                  <a:lnTo>
                    <a:pt x="8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3"/>
            <p:cNvSpPr/>
            <p:nvPr/>
          </p:nvSpPr>
          <p:spPr>
            <a:xfrm>
              <a:off x="5418774" y="3856956"/>
              <a:ext cx="50189" cy="72048"/>
            </a:xfrm>
            <a:custGeom>
              <a:rect b="b" l="l" r="r" t="t"/>
              <a:pathLst>
                <a:path extrusionOk="0" h="2205" w="1536">
                  <a:moveTo>
                    <a:pt x="768" y="1"/>
                  </a:moveTo>
                  <a:cubicBezTo>
                    <a:pt x="358" y="580"/>
                    <a:pt x="1" y="1205"/>
                    <a:pt x="1" y="1437"/>
                  </a:cubicBezTo>
                  <a:cubicBezTo>
                    <a:pt x="1" y="1865"/>
                    <a:pt x="349" y="2204"/>
                    <a:pt x="768" y="2204"/>
                  </a:cubicBezTo>
                  <a:cubicBezTo>
                    <a:pt x="1196" y="2204"/>
                    <a:pt x="1535" y="1865"/>
                    <a:pt x="1535" y="1437"/>
                  </a:cubicBezTo>
                  <a:cubicBezTo>
                    <a:pt x="1535" y="1205"/>
                    <a:pt x="1187" y="580"/>
                    <a:pt x="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3"/>
            <p:cNvSpPr/>
            <p:nvPr/>
          </p:nvSpPr>
          <p:spPr>
            <a:xfrm>
              <a:off x="5301601" y="3754063"/>
              <a:ext cx="284828" cy="260322"/>
            </a:xfrm>
            <a:custGeom>
              <a:rect b="b" l="l" r="r" t="t"/>
              <a:pathLst>
                <a:path extrusionOk="0" h="7967" w="8717">
                  <a:moveTo>
                    <a:pt x="4354" y="1695"/>
                  </a:moveTo>
                  <a:lnTo>
                    <a:pt x="4702" y="2124"/>
                  </a:lnTo>
                  <a:cubicBezTo>
                    <a:pt x="4720" y="2142"/>
                    <a:pt x="5023" y="2525"/>
                    <a:pt x="5335" y="2998"/>
                  </a:cubicBezTo>
                  <a:cubicBezTo>
                    <a:pt x="5951" y="3935"/>
                    <a:pt x="6013" y="4354"/>
                    <a:pt x="6013" y="4586"/>
                  </a:cubicBezTo>
                  <a:cubicBezTo>
                    <a:pt x="6013" y="5505"/>
                    <a:pt x="5273" y="6245"/>
                    <a:pt x="4354" y="6245"/>
                  </a:cubicBezTo>
                  <a:cubicBezTo>
                    <a:pt x="3444" y="6245"/>
                    <a:pt x="2695" y="5505"/>
                    <a:pt x="2695" y="4586"/>
                  </a:cubicBezTo>
                  <a:cubicBezTo>
                    <a:pt x="2695" y="4354"/>
                    <a:pt x="2766" y="3935"/>
                    <a:pt x="3382" y="2998"/>
                  </a:cubicBezTo>
                  <a:cubicBezTo>
                    <a:pt x="3694" y="2525"/>
                    <a:pt x="3997" y="2142"/>
                    <a:pt x="4006" y="2124"/>
                  </a:cubicBezTo>
                  <a:lnTo>
                    <a:pt x="4354" y="1695"/>
                  </a:lnTo>
                  <a:close/>
                  <a:moveTo>
                    <a:pt x="1" y="0"/>
                  </a:moveTo>
                  <a:lnTo>
                    <a:pt x="1" y="7967"/>
                  </a:lnTo>
                  <a:lnTo>
                    <a:pt x="8716" y="7967"/>
                  </a:lnTo>
                  <a:lnTo>
                    <a:pt x="8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63"/>
          <p:cNvGrpSpPr/>
          <p:nvPr/>
        </p:nvGrpSpPr>
        <p:grpSpPr>
          <a:xfrm>
            <a:off x="5842340" y="3517072"/>
            <a:ext cx="365568" cy="497314"/>
            <a:chOff x="5842340" y="3517072"/>
            <a:chExt cx="365568" cy="497314"/>
          </a:xfrm>
        </p:grpSpPr>
        <p:sp>
          <p:nvSpPr>
            <p:cNvPr id="1468" name="Google Shape;1468;p63"/>
            <p:cNvSpPr/>
            <p:nvPr/>
          </p:nvSpPr>
          <p:spPr>
            <a:xfrm>
              <a:off x="5976405" y="3704234"/>
              <a:ext cx="97404" cy="97077"/>
            </a:xfrm>
            <a:custGeom>
              <a:rect b="b" l="l" r="r" t="t"/>
              <a:pathLst>
                <a:path extrusionOk="0" h="2971" w="2981">
                  <a:moveTo>
                    <a:pt x="1491" y="0"/>
                  </a:moveTo>
                  <a:cubicBezTo>
                    <a:pt x="670" y="0"/>
                    <a:pt x="1" y="660"/>
                    <a:pt x="1" y="1481"/>
                  </a:cubicBezTo>
                  <a:cubicBezTo>
                    <a:pt x="1" y="2302"/>
                    <a:pt x="670" y="2971"/>
                    <a:pt x="1491" y="2971"/>
                  </a:cubicBezTo>
                  <a:cubicBezTo>
                    <a:pt x="2311" y="2971"/>
                    <a:pt x="2980" y="2302"/>
                    <a:pt x="2980" y="1481"/>
                  </a:cubicBezTo>
                  <a:cubicBezTo>
                    <a:pt x="2980" y="660"/>
                    <a:pt x="2311" y="0"/>
                    <a:pt x="1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3"/>
            <p:cNvSpPr/>
            <p:nvPr/>
          </p:nvSpPr>
          <p:spPr>
            <a:xfrm>
              <a:off x="5842340" y="3517072"/>
              <a:ext cx="365568" cy="497314"/>
            </a:xfrm>
            <a:custGeom>
              <a:rect b="b" l="l" r="r" t="t"/>
              <a:pathLst>
                <a:path extrusionOk="0" h="15220" w="11188">
                  <a:moveTo>
                    <a:pt x="3872" y="2731"/>
                  </a:moveTo>
                  <a:lnTo>
                    <a:pt x="3872" y="3623"/>
                  </a:lnTo>
                  <a:lnTo>
                    <a:pt x="2444" y="3623"/>
                  </a:lnTo>
                  <a:lnTo>
                    <a:pt x="2444" y="2731"/>
                  </a:lnTo>
                  <a:close/>
                  <a:moveTo>
                    <a:pt x="6307" y="2731"/>
                  </a:moveTo>
                  <a:lnTo>
                    <a:pt x="6307" y="3623"/>
                  </a:lnTo>
                  <a:lnTo>
                    <a:pt x="4880" y="3623"/>
                  </a:lnTo>
                  <a:lnTo>
                    <a:pt x="4880" y="2731"/>
                  </a:lnTo>
                  <a:close/>
                  <a:moveTo>
                    <a:pt x="8743" y="2731"/>
                  </a:moveTo>
                  <a:lnTo>
                    <a:pt x="8743" y="3623"/>
                  </a:lnTo>
                  <a:lnTo>
                    <a:pt x="7315" y="3623"/>
                  </a:lnTo>
                  <a:lnTo>
                    <a:pt x="7315" y="2731"/>
                  </a:lnTo>
                  <a:close/>
                  <a:moveTo>
                    <a:pt x="5594" y="4836"/>
                  </a:moveTo>
                  <a:cubicBezTo>
                    <a:pt x="6905" y="4836"/>
                    <a:pt x="7975" y="5898"/>
                    <a:pt x="7975" y="7209"/>
                  </a:cubicBezTo>
                  <a:cubicBezTo>
                    <a:pt x="7975" y="8529"/>
                    <a:pt x="6905" y="9591"/>
                    <a:pt x="5594" y="9591"/>
                  </a:cubicBezTo>
                  <a:cubicBezTo>
                    <a:pt x="4282" y="9591"/>
                    <a:pt x="3212" y="8529"/>
                    <a:pt x="3212" y="7209"/>
                  </a:cubicBezTo>
                  <a:cubicBezTo>
                    <a:pt x="3212" y="5898"/>
                    <a:pt x="4282" y="4836"/>
                    <a:pt x="5594" y="4836"/>
                  </a:cubicBezTo>
                  <a:close/>
                  <a:moveTo>
                    <a:pt x="8154" y="10733"/>
                  </a:moveTo>
                  <a:lnTo>
                    <a:pt x="8154" y="11625"/>
                  </a:lnTo>
                  <a:lnTo>
                    <a:pt x="3006" y="11625"/>
                  </a:lnTo>
                  <a:lnTo>
                    <a:pt x="3006" y="10733"/>
                  </a:lnTo>
                  <a:close/>
                  <a:moveTo>
                    <a:pt x="8154" y="12695"/>
                  </a:moveTo>
                  <a:lnTo>
                    <a:pt x="8154" y="13587"/>
                  </a:lnTo>
                  <a:lnTo>
                    <a:pt x="3006" y="13587"/>
                  </a:lnTo>
                  <a:lnTo>
                    <a:pt x="3006" y="12695"/>
                  </a:lnTo>
                  <a:close/>
                  <a:moveTo>
                    <a:pt x="0" y="1"/>
                  </a:moveTo>
                  <a:lnTo>
                    <a:pt x="0" y="2731"/>
                  </a:lnTo>
                  <a:lnTo>
                    <a:pt x="1427" y="2731"/>
                  </a:lnTo>
                  <a:lnTo>
                    <a:pt x="1427" y="3623"/>
                  </a:lnTo>
                  <a:lnTo>
                    <a:pt x="0" y="3623"/>
                  </a:lnTo>
                  <a:lnTo>
                    <a:pt x="0" y="15220"/>
                  </a:lnTo>
                  <a:lnTo>
                    <a:pt x="11187" y="15220"/>
                  </a:lnTo>
                  <a:lnTo>
                    <a:pt x="11187" y="3623"/>
                  </a:lnTo>
                  <a:lnTo>
                    <a:pt x="9760" y="3623"/>
                  </a:lnTo>
                  <a:lnTo>
                    <a:pt x="9760" y="2731"/>
                  </a:lnTo>
                  <a:lnTo>
                    <a:pt x="11187" y="2731"/>
                  </a:lnTo>
                  <a:lnTo>
                    <a:pt x="111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63"/>
          <p:cNvGrpSpPr/>
          <p:nvPr/>
        </p:nvGrpSpPr>
        <p:grpSpPr>
          <a:xfrm>
            <a:off x="6351580" y="3517007"/>
            <a:ext cx="509567" cy="497378"/>
            <a:chOff x="6351580" y="3517007"/>
            <a:chExt cx="509567" cy="497378"/>
          </a:xfrm>
        </p:grpSpPr>
        <p:sp>
          <p:nvSpPr>
            <p:cNvPr id="1471" name="Google Shape;1471;p63"/>
            <p:cNvSpPr/>
            <p:nvPr/>
          </p:nvSpPr>
          <p:spPr>
            <a:xfrm>
              <a:off x="6357690" y="3517072"/>
              <a:ext cx="147822" cy="147822"/>
            </a:xfrm>
            <a:custGeom>
              <a:rect b="b" l="l" r="r" t="t"/>
              <a:pathLst>
                <a:path extrusionOk="0" h="4524" w="4524">
                  <a:moveTo>
                    <a:pt x="1892" y="1"/>
                  </a:moveTo>
                  <a:cubicBezTo>
                    <a:pt x="1383" y="1"/>
                    <a:pt x="910" y="197"/>
                    <a:pt x="554" y="554"/>
                  </a:cubicBezTo>
                  <a:cubicBezTo>
                    <a:pt x="197" y="911"/>
                    <a:pt x="0" y="1392"/>
                    <a:pt x="0" y="1892"/>
                  </a:cubicBezTo>
                  <a:cubicBezTo>
                    <a:pt x="0" y="2400"/>
                    <a:pt x="197" y="2882"/>
                    <a:pt x="554" y="3239"/>
                  </a:cubicBezTo>
                  <a:lnTo>
                    <a:pt x="589" y="3275"/>
                  </a:lnTo>
                  <a:lnTo>
                    <a:pt x="2588" y="4524"/>
                  </a:lnTo>
                  <a:lnTo>
                    <a:pt x="4523" y="2588"/>
                  </a:lnTo>
                  <a:lnTo>
                    <a:pt x="3275" y="590"/>
                  </a:lnTo>
                  <a:lnTo>
                    <a:pt x="3239" y="554"/>
                  </a:lnTo>
                  <a:cubicBezTo>
                    <a:pt x="2882" y="197"/>
                    <a:pt x="2400" y="1"/>
                    <a:pt x="18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3"/>
            <p:cNvSpPr/>
            <p:nvPr/>
          </p:nvSpPr>
          <p:spPr>
            <a:xfrm>
              <a:off x="6463492" y="3623167"/>
              <a:ext cx="122466" cy="122172"/>
            </a:xfrm>
            <a:custGeom>
              <a:rect b="b" l="l" r="r" t="t"/>
              <a:pathLst>
                <a:path extrusionOk="0" h="3739" w="3748">
                  <a:moveTo>
                    <a:pt x="1892" y="1"/>
                  </a:moveTo>
                  <a:lnTo>
                    <a:pt x="1" y="1883"/>
                  </a:lnTo>
                  <a:lnTo>
                    <a:pt x="1856" y="3739"/>
                  </a:lnTo>
                  <a:lnTo>
                    <a:pt x="3748" y="1857"/>
                  </a:lnTo>
                  <a:lnTo>
                    <a:pt x="18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3"/>
            <p:cNvSpPr/>
            <p:nvPr/>
          </p:nvSpPr>
          <p:spPr>
            <a:xfrm>
              <a:off x="6626736" y="3786117"/>
              <a:ext cx="122172" cy="122466"/>
            </a:xfrm>
            <a:custGeom>
              <a:rect b="b" l="l" r="r" t="t"/>
              <a:pathLst>
                <a:path extrusionOk="0" h="3748" w="3739">
                  <a:moveTo>
                    <a:pt x="1883" y="1"/>
                  </a:moveTo>
                  <a:lnTo>
                    <a:pt x="1" y="1892"/>
                  </a:lnTo>
                  <a:lnTo>
                    <a:pt x="1856" y="3748"/>
                  </a:lnTo>
                  <a:lnTo>
                    <a:pt x="3739" y="1856"/>
                  </a:lnTo>
                  <a:lnTo>
                    <a:pt x="1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3"/>
            <p:cNvSpPr/>
            <p:nvPr/>
          </p:nvSpPr>
          <p:spPr>
            <a:xfrm>
              <a:off x="6707182" y="3866563"/>
              <a:ext cx="153965" cy="147822"/>
            </a:xfrm>
            <a:custGeom>
              <a:rect b="b" l="l" r="r" t="t"/>
              <a:pathLst>
                <a:path extrusionOk="0" h="4524" w="4712">
                  <a:moveTo>
                    <a:pt x="1937" y="1"/>
                  </a:moveTo>
                  <a:lnTo>
                    <a:pt x="1" y="1937"/>
                  </a:lnTo>
                  <a:lnTo>
                    <a:pt x="1250" y="3935"/>
                  </a:lnTo>
                  <a:lnTo>
                    <a:pt x="1285" y="3971"/>
                  </a:lnTo>
                  <a:cubicBezTo>
                    <a:pt x="1660" y="4346"/>
                    <a:pt x="2142" y="4524"/>
                    <a:pt x="2633" y="4524"/>
                  </a:cubicBezTo>
                  <a:cubicBezTo>
                    <a:pt x="3114" y="4524"/>
                    <a:pt x="3605" y="4346"/>
                    <a:pt x="3971" y="3971"/>
                  </a:cubicBezTo>
                  <a:cubicBezTo>
                    <a:pt x="4711" y="3230"/>
                    <a:pt x="4711" y="2026"/>
                    <a:pt x="3971" y="1286"/>
                  </a:cubicBezTo>
                  <a:lnTo>
                    <a:pt x="3935" y="1250"/>
                  </a:lnTo>
                  <a:lnTo>
                    <a:pt x="19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3"/>
            <p:cNvSpPr/>
            <p:nvPr/>
          </p:nvSpPr>
          <p:spPr>
            <a:xfrm>
              <a:off x="6463786" y="3623167"/>
              <a:ext cx="285122" cy="285122"/>
            </a:xfrm>
            <a:custGeom>
              <a:rect b="b" l="l" r="r" t="t"/>
              <a:pathLst>
                <a:path extrusionOk="0" h="8726" w="8726">
                  <a:moveTo>
                    <a:pt x="6852" y="1"/>
                  </a:moveTo>
                  <a:lnTo>
                    <a:pt x="1" y="6852"/>
                  </a:lnTo>
                  <a:lnTo>
                    <a:pt x="1874" y="8726"/>
                  </a:lnTo>
                  <a:lnTo>
                    <a:pt x="8726" y="1874"/>
                  </a:lnTo>
                  <a:lnTo>
                    <a:pt x="68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3"/>
            <p:cNvSpPr/>
            <p:nvPr/>
          </p:nvSpPr>
          <p:spPr>
            <a:xfrm>
              <a:off x="6707182" y="3517007"/>
              <a:ext cx="153965" cy="147887"/>
            </a:xfrm>
            <a:custGeom>
              <a:rect b="b" l="l" r="r" t="t"/>
              <a:pathLst>
                <a:path extrusionOk="0" h="4526" w="4712">
                  <a:moveTo>
                    <a:pt x="2628" y="0"/>
                  </a:moveTo>
                  <a:cubicBezTo>
                    <a:pt x="2142" y="0"/>
                    <a:pt x="1656" y="186"/>
                    <a:pt x="1285" y="556"/>
                  </a:cubicBezTo>
                  <a:lnTo>
                    <a:pt x="1250" y="592"/>
                  </a:lnTo>
                  <a:lnTo>
                    <a:pt x="1" y="2590"/>
                  </a:lnTo>
                  <a:lnTo>
                    <a:pt x="1937" y="4526"/>
                  </a:lnTo>
                  <a:lnTo>
                    <a:pt x="3935" y="3277"/>
                  </a:lnTo>
                  <a:lnTo>
                    <a:pt x="3971" y="3241"/>
                  </a:lnTo>
                  <a:cubicBezTo>
                    <a:pt x="4711" y="2501"/>
                    <a:pt x="4711" y="1296"/>
                    <a:pt x="3971" y="556"/>
                  </a:cubicBezTo>
                  <a:cubicBezTo>
                    <a:pt x="3600" y="186"/>
                    <a:pt x="3114" y="0"/>
                    <a:pt x="26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3"/>
            <p:cNvSpPr/>
            <p:nvPr/>
          </p:nvSpPr>
          <p:spPr>
            <a:xfrm>
              <a:off x="6351580" y="3866563"/>
              <a:ext cx="153932" cy="147822"/>
            </a:xfrm>
            <a:custGeom>
              <a:rect b="b" l="l" r="r" t="t"/>
              <a:pathLst>
                <a:path extrusionOk="0" h="4524" w="4711">
                  <a:moveTo>
                    <a:pt x="2775" y="1"/>
                  </a:moveTo>
                  <a:lnTo>
                    <a:pt x="2659" y="81"/>
                  </a:lnTo>
                  <a:lnTo>
                    <a:pt x="776" y="1250"/>
                  </a:lnTo>
                  <a:lnTo>
                    <a:pt x="741" y="1286"/>
                  </a:lnTo>
                  <a:cubicBezTo>
                    <a:pt x="0" y="2026"/>
                    <a:pt x="0" y="3230"/>
                    <a:pt x="741" y="3971"/>
                  </a:cubicBezTo>
                  <a:cubicBezTo>
                    <a:pt x="1106" y="4346"/>
                    <a:pt x="1597" y="4524"/>
                    <a:pt x="2079" y="4524"/>
                  </a:cubicBezTo>
                  <a:cubicBezTo>
                    <a:pt x="2569" y="4524"/>
                    <a:pt x="3051" y="4346"/>
                    <a:pt x="3426" y="3971"/>
                  </a:cubicBezTo>
                  <a:lnTo>
                    <a:pt x="3462" y="3935"/>
                  </a:lnTo>
                  <a:lnTo>
                    <a:pt x="4630" y="2071"/>
                  </a:lnTo>
                  <a:lnTo>
                    <a:pt x="4710" y="1937"/>
                  </a:lnTo>
                  <a:lnTo>
                    <a:pt x="4684" y="1910"/>
                  </a:lnTo>
                  <a:lnTo>
                    <a:pt x="27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63"/>
          <p:cNvGrpSpPr/>
          <p:nvPr/>
        </p:nvGrpSpPr>
        <p:grpSpPr>
          <a:xfrm>
            <a:off x="6939207" y="3517072"/>
            <a:ext cx="496758" cy="497312"/>
            <a:chOff x="6939207" y="3517072"/>
            <a:chExt cx="496758" cy="497312"/>
          </a:xfrm>
        </p:grpSpPr>
        <p:sp>
          <p:nvSpPr>
            <p:cNvPr id="1479" name="Google Shape;1479;p63"/>
            <p:cNvSpPr/>
            <p:nvPr/>
          </p:nvSpPr>
          <p:spPr>
            <a:xfrm>
              <a:off x="6939207" y="3517072"/>
              <a:ext cx="298257" cy="190397"/>
            </a:xfrm>
            <a:custGeom>
              <a:rect b="b" l="l" r="r" t="t"/>
              <a:pathLst>
                <a:path extrusionOk="0" h="5827" w="9128">
                  <a:moveTo>
                    <a:pt x="2526" y="1"/>
                  </a:moveTo>
                  <a:lnTo>
                    <a:pt x="2526" y="2374"/>
                  </a:lnTo>
                  <a:lnTo>
                    <a:pt x="1571" y="2374"/>
                  </a:lnTo>
                  <a:cubicBezTo>
                    <a:pt x="706" y="2374"/>
                    <a:pt x="1" y="3078"/>
                    <a:pt x="1" y="3944"/>
                  </a:cubicBezTo>
                  <a:lnTo>
                    <a:pt x="1" y="5148"/>
                  </a:lnTo>
                  <a:cubicBezTo>
                    <a:pt x="1" y="5389"/>
                    <a:pt x="54" y="5621"/>
                    <a:pt x="153" y="5826"/>
                  </a:cubicBezTo>
                  <a:lnTo>
                    <a:pt x="8976" y="5826"/>
                  </a:lnTo>
                  <a:cubicBezTo>
                    <a:pt x="9074" y="5621"/>
                    <a:pt x="9127" y="5389"/>
                    <a:pt x="9127" y="5148"/>
                  </a:cubicBezTo>
                  <a:lnTo>
                    <a:pt x="9127" y="3953"/>
                  </a:lnTo>
                  <a:cubicBezTo>
                    <a:pt x="9127" y="3087"/>
                    <a:pt x="8431" y="2374"/>
                    <a:pt x="7566" y="2374"/>
                  </a:cubicBezTo>
                  <a:lnTo>
                    <a:pt x="6603" y="2374"/>
                  </a:lnTo>
                  <a:lnTo>
                    <a:pt x="6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3"/>
            <p:cNvSpPr/>
            <p:nvPr/>
          </p:nvSpPr>
          <p:spPr>
            <a:xfrm>
              <a:off x="6976228" y="3736582"/>
              <a:ext cx="225359" cy="136157"/>
            </a:xfrm>
            <a:custGeom>
              <a:rect b="b" l="l" r="r" t="t"/>
              <a:pathLst>
                <a:path extrusionOk="0" h="4167" w="6897">
                  <a:moveTo>
                    <a:pt x="1" y="0"/>
                  </a:moveTo>
                  <a:lnTo>
                    <a:pt x="1" y="4166"/>
                  </a:lnTo>
                  <a:lnTo>
                    <a:pt x="6897" y="4166"/>
                  </a:lnTo>
                  <a:lnTo>
                    <a:pt x="68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3"/>
            <p:cNvSpPr/>
            <p:nvPr/>
          </p:nvSpPr>
          <p:spPr>
            <a:xfrm>
              <a:off x="6939207" y="3901852"/>
              <a:ext cx="298257" cy="112533"/>
            </a:xfrm>
            <a:custGeom>
              <a:rect b="b" l="l" r="r" t="t"/>
              <a:pathLst>
                <a:path extrusionOk="0" h="3444" w="9128">
                  <a:moveTo>
                    <a:pt x="153" y="0"/>
                  </a:moveTo>
                  <a:cubicBezTo>
                    <a:pt x="54" y="206"/>
                    <a:pt x="1" y="438"/>
                    <a:pt x="1" y="678"/>
                  </a:cubicBezTo>
                  <a:lnTo>
                    <a:pt x="1" y="1874"/>
                  </a:lnTo>
                  <a:cubicBezTo>
                    <a:pt x="1" y="2748"/>
                    <a:pt x="706" y="3444"/>
                    <a:pt x="1571" y="3444"/>
                  </a:cubicBezTo>
                  <a:lnTo>
                    <a:pt x="7557" y="3444"/>
                  </a:lnTo>
                  <a:cubicBezTo>
                    <a:pt x="8431" y="3444"/>
                    <a:pt x="9127" y="2748"/>
                    <a:pt x="9127" y="1874"/>
                  </a:cubicBezTo>
                  <a:lnTo>
                    <a:pt x="9127" y="678"/>
                  </a:lnTo>
                  <a:cubicBezTo>
                    <a:pt x="9127" y="438"/>
                    <a:pt x="9074" y="206"/>
                    <a:pt x="89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7254325" y="3827810"/>
              <a:ext cx="181640" cy="44928"/>
            </a:xfrm>
            <a:custGeom>
              <a:rect b="b" l="l" r="r" t="t"/>
              <a:pathLst>
                <a:path extrusionOk="0" h="1375" w="5559">
                  <a:moveTo>
                    <a:pt x="1" y="1"/>
                  </a:moveTo>
                  <a:lnTo>
                    <a:pt x="170" y="1374"/>
                  </a:lnTo>
                  <a:lnTo>
                    <a:pt x="5389" y="1374"/>
                  </a:lnTo>
                  <a:lnTo>
                    <a:pt x="55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7262200" y="3901852"/>
              <a:ext cx="165597" cy="112533"/>
            </a:xfrm>
            <a:custGeom>
              <a:rect b="b" l="l" r="r" t="t"/>
              <a:pathLst>
                <a:path extrusionOk="0" h="3444" w="5068">
                  <a:moveTo>
                    <a:pt x="0" y="0"/>
                  </a:moveTo>
                  <a:lnTo>
                    <a:pt x="420" y="3444"/>
                  </a:lnTo>
                  <a:lnTo>
                    <a:pt x="4648" y="3444"/>
                  </a:lnTo>
                  <a:lnTo>
                    <a:pt x="50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63"/>
          <p:cNvGrpSpPr/>
          <p:nvPr/>
        </p:nvGrpSpPr>
        <p:grpSpPr>
          <a:xfrm>
            <a:off x="1708036" y="4106462"/>
            <a:ext cx="497346" cy="497640"/>
            <a:chOff x="1708036" y="4106462"/>
            <a:chExt cx="497346" cy="497640"/>
          </a:xfrm>
        </p:grpSpPr>
        <p:sp>
          <p:nvSpPr>
            <p:cNvPr id="1485" name="Google Shape;1485;p63"/>
            <p:cNvSpPr/>
            <p:nvPr/>
          </p:nvSpPr>
          <p:spPr>
            <a:xfrm>
              <a:off x="1855531" y="4106462"/>
              <a:ext cx="147822" cy="45810"/>
            </a:xfrm>
            <a:custGeom>
              <a:rect b="b" l="l" r="r" t="t"/>
              <a:pathLst>
                <a:path extrusionOk="0" h="1402" w="4524">
                  <a:moveTo>
                    <a:pt x="1" y="1"/>
                  </a:moveTo>
                  <a:lnTo>
                    <a:pt x="1" y="1402"/>
                  </a:lnTo>
                  <a:lnTo>
                    <a:pt x="4524" y="1402"/>
                  </a:lnTo>
                  <a:lnTo>
                    <a:pt x="45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3"/>
            <p:cNvSpPr/>
            <p:nvPr/>
          </p:nvSpPr>
          <p:spPr>
            <a:xfrm>
              <a:off x="1708036" y="4160996"/>
              <a:ext cx="497346" cy="443106"/>
            </a:xfrm>
            <a:custGeom>
              <a:rect b="b" l="l" r="r" t="t"/>
              <a:pathLst>
                <a:path extrusionOk="0" h="13561" w="15221">
                  <a:moveTo>
                    <a:pt x="12901" y="0"/>
                  </a:moveTo>
                  <a:lnTo>
                    <a:pt x="12901" y="1222"/>
                  </a:lnTo>
                  <a:lnTo>
                    <a:pt x="8297" y="1222"/>
                  </a:lnTo>
                  <a:lnTo>
                    <a:pt x="8297" y="625"/>
                  </a:lnTo>
                  <a:lnTo>
                    <a:pt x="5264" y="625"/>
                  </a:lnTo>
                  <a:lnTo>
                    <a:pt x="5264" y="1222"/>
                  </a:lnTo>
                  <a:lnTo>
                    <a:pt x="2820" y="1222"/>
                  </a:lnTo>
                  <a:lnTo>
                    <a:pt x="2820" y="2114"/>
                  </a:lnTo>
                  <a:lnTo>
                    <a:pt x="5264" y="2114"/>
                  </a:lnTo>
                  <a:lnTo>
                    <a:pt x="5264" y="2338"/>
                  </a:lnTo>
                  <a:cubicBezTo>
                    <a:pt x="4568" y="2614"/>
                    <a:pt x="3953" y="3087"/>
                    <a:pt x="3507" y="3676"/>
                  </a:cubicBezTo>
                  <a:cubicBezTo>
                    <a:pt x="3096" y="4229"/>
                    <a:pt x="2829" y="4862"/>
                    <a:pt x="2731" y="5531"/>
                  </a:cubicBezTo>
                  <a:cubicBezTo>
                    <a:pt x="2918" y="5915"/>
                    <a:pt x="3409" y="6504"/>
                    <a:pt x="4720" y="6504"/>
                  </a:cubicBezTo>
                  <a:cubicBezTo>
                    <a:pt x="5693" y="6504"/>
                    <a:pt x="6103" y="6182"/>
                    <a:pt x="6567" y="5817"/>
                  </a:cubicBezTo>
                  <a:cubicBezTo>
                    <a:pt x="7057" y="5433"/>
                    <a:pt x="7619" y="4996"/>
                    <a:pt x="8752" y="4996"/>
                  </a:cubicBezTo>
                  <a:cubicBezTo>
                    <a:pt x="9716" y="4996"/>
                    <a:pt x="10376" y="5255"/>
                    <a:pt x="10831" y="5567"/>
                  </a:cubicBezTo>
                  <a:cubicBezTo>
                    <a:pt x="10733" y="4889"/>
                    <a:pt x="10474" y="4238"/>
                    <a:pt x="10046" y="3676"/>
                  </a:cubicBezTo>
                  <a:cubicBezTo>
                    <a:pt x="9600" y="3087"/>
                    <a:pt x="8984" y="2614"/>
                    <a:pt x="8297" y="2338"/>
                  </a:cubicBezTo>
                  <a:lnTo>
                    <a:pt x="8297" y="2114"/>
                  </a:lnTo>
                  <a:lnTo>
                    <a:pt x="12901" y="2114"/>
                  </a:lnTo>
                  <a:lnTo>
                    <a:pt x="12901" y="10911"/>
                  </a:lnTo>
                  <a:lnTo>
                    <a:pt x="2195" y="10911"/>
                  </a:lnTo>
                  <a:cubicBezTo>
                    <a:pt x="982" y="10911"/>
                    <a:pt x="1" y="11901"/>
                    <a:pt x="1" y="13114"/>
                  </a:cubicBezTo>
                  <a:lnTo>
                    <a:pt x="1" y="13560"/>
                  </a:lnTo>
                  <a:lnTo>
                    <a:pt x="15220" y="13560"/>
                  </a:lnTo>
                  <a:lnTo>
                    <a:pt x="15220" y="10911"/>
                  </a:lnTo>
                  <a:lnTo>
                    <a:pt x="13793" y="10911"/>
                  </a:lnTo>
                  <a:lnTo>
                    <a:pt x="13793" y="2114"/>
                  </a:lnTo>
                  <a:lnTo>
                    <a:pt x="15220" y="2114"/>
                  </a:lnTo>
                  <a:lnTo>
                    <a:pt x="15220" y="1222"/>
                  </a:lnTo>
                  <a:lnTo>
                    <a:pt x="13793" y="1222"/>
                  </a:lnTo>
                  <a:lnTo>
                    <a:pt x="137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3"/>
            <p:cNvSpPr/>
            <p:nvPr/>
          </p:nvSpPr>
          <p:spPr>
            <a:xfrm>
              <a:off x="1798710" y="4353648"/>
              <a:ext cx="261792" cy="140829"/>
            </a:xfrm>
            <a:custGeom>
              <a:rect b="b" l="l" r="r" t="t"/>
              <a:pathLst>
                <a:path extrusionOk="0" h="4310" w="8012">
                  <a:moveTo>
                    <a:pt x="6504" y="1063"/>
                  </a:moveTo>
                  <a:lnTo>
                    <a:pt x="6504" y="1955"/>
                  </a:lnTo>
                  <a:lnTo>
                    <a:pt x="5612" y="1955"/>
                  </a:lnTo>
                  <a:lnTo>
                    <a:pt x="5612" y="1063"/>
                  </a:lnTo>
                  <a:close/>
                  <a:moveTo>
                    <a:pt x="5130" y="2133"/>
                  </a:moveTo>
                  <a:lnTo>
                    <a:pt x="5130" y="3025"/>
                  </a:lnTo>
                  <a:lnTo>
                    <a:pt x="4238" y="3025"/>
                  </a:lnTo>
                  <a:lnTo>
                    <a:pt x="4238" y="2133"/>
                  </a:lnTo>
                  <a:close/>
                  <a:moveTo>
                    <a:pt x="5977" y="1"/>
                  </a:moveTo>
                  <a:cubicBezTo>
                    <a:pt x="5148" y="1"/>
                    <a:pt x="4791" y="278"/>
                    <a:pt x="4345" y="634"/>
                  </a:cubicBezTo>
                  <a:cubicBezTo>
                    <a:pt x="3827" y="1045"/>
                    <a:pt x="3230" y="1509"/>
                    <a:pt x="1954" y="1509"/>
                  </a:cubicBezTo>
                  <a:cubicBezTo>
                    <a:pt x="1062" y="1509"/>
                    <a:pt x="437" y="1277"/>
                    <a:pt x="0" y="982"/>
                  </a:cubicBezTo>
                  <a:lnTo>
                    <a:pt x="0" y="982"/>
                  </a:lnTo>
                  <a:cubicBezTo>
                    <a:pt x="357" y="2874"/>
                    <a:pt x="2016" y="4310"/>
                    <a:pt x="4006" y="4310"/>
                  </a:cubicBezTo>
                  <a:cubicBezTo>
                    <a:pt x="6004" y="4310"/>
                    <a:pt x="7681" y="2847"/>
                    <a:pt x="8011" y="938"/>
                  </a:cubicBezTo>
                  <a:cubicBezTo>
                    <a:pt x="7887" y="715"/>
                    <a:pt x="7387" y="1"/>
                    <a:pt x="5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63"/>
          <p:cNvGrpSpPr/>
          <p:nvPr/>
        </p:nvGrpSpPr>
        <p:grpSpPr>
          <a:xfrm>
            <a:off x="2289292" y="4106462"/>
            <a:ext cx="497313" cy="497640"/>
            <a:chOff x="2289292" y="4106462"/>
            <a:chExt cx="497313" cy="497640"/>
          </a:xfrm>
        </p:grpSpPr>
        <p:sp>
          <p:nvSpPr>
            <p:cNvPr id="1489" name="Google Shape;1489;p63"/>
            <p:cNvSpPr/>
            <p:nvPr/>
          </p:nvSpPr>
          <p:spPr>
            <a:xfrm>
              <a:off x="2470018" y="4106462"/>
              <a:ext cx="137921" cy="45810"/>
            </a:xfrm>
            <a:custGeom>
              <a:rect b="b" l="l" r="r" t="t"/>
              <a:pathLst>
                <a:path extrusionOk="0" h="1402" w="4221">
                  <a:moveTo>
                    <a:pt x="0" y="1"/>
                  </a:moveTo>
                  <a:lnTo>
                    <a:pt x="0" y="1402"/>
                  </a:lnTo>
                  <a:lnTo>
                    <a:pt x="4220" y="1402"/>
                  </a:lnTo>
                  <a:lnTo>
                    <a:pt x="42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2389572" y="4348714"/>
              <a:ext cx="299401" cy="138771"/>
            </a:xfrm>
            <a:custGeom>
              <a:rect b="b" l="l" r="r" t="t"/>
              <a:pathLst>
                <a:path extrusionOk="0" h="4247" w="9163">
                  <a:moveTo>
                    <a:pt x="7128" y="1392"/>
                  </a:moveTo>
                  <a:lnTo>
                    <a:pt x="7128" y="2284"/>
                  </a:lnTo>
                  <a:lnTo>
                    <a:pt x="6236" y="2284"/>
                  </a:lnTo>
                  <a:lnTo>
                    <a:pt x="6236" y="1392"/>
                  </a:lnTo>
                  <a:close/>
                  <a:moveTo>
                    <a:pt x="5817" y="2400"/>
                  </a:moveTo>
                  <a:lnTo>
                    <a:pt x="5817" y="3292"/>
                  </a:lnTo>
                  <a:lnTo>
                    <a:pt x="4925" y="3292"/>
                  </a:lnTo>
                  <a:lnTo>
                    <a:pt x="4925" y="2400"/>
                  </a:lnTo>
                  <a:close/>
                  <a:moveTo>
                    <a:pt x="6423" y="0"/>
                  </a:moveTo>
                  <a:cubicBezTo>
                    <a:pt x="5790" y="0"/>
                    <a:pt x="5513" y="214"/>
                    <a:pt x="5166" y="491"/>
                  </a:cubicBezTo>
                  <a:cubicBezTo>
                    <a:pt x="4755" y="812"/>
                    <a:pt x="4247" y="1214"/>
                    <a:pt x="3185" y="1214"/>
                  </a:cubicBezTo>
                  <a:cubicBezTo>
                    <a:pt x="2231" y="1214"/>
                    <a:pt x="1642" y="901"/>
                    <a:pt x="1285" y="553"/>
                  </a:cubicBezTo>
                  <a:lnTo>
                    <a:pt x="223" y="2400"/>
                  </a:lnTo>
                  <a:cubicBezTo>
                    <a:pt x="0" y="2784"/>
                    <a:pt x="0" y="3248"/>
                    <a:pt x="223" y="3631"/>
                  </a:cubicBezTo>
                  <a:cubicBezTo>
                    <a:pt x="446" y="4015"/>
                    <a:pt x="839" y="4247"/>
                    <a:pt x="1285" y="4247"/>
                  </a:cubicBezTo>
                  <a:lnTo>
                    <a:pt x="7878" y="4247"/>
                  </a:lnTo>
                  <a:cubicBezTo>
                    <a:pt x="8324" y="4247"/>
                    <a:pt x="8716" y="4015"/>
                    <a:pt x="8939" y="3631"/>
                  </a:cubicBezTo>
                  <a:cubicBezTo>
                    <a:pt x="9162" y="3248"/>
                    <a:pt x="9162" y="2784"/>
                    <a:pt x="8939" y="2400"/>
                  </a:cubicBezTo>
                  <a:lnTo>
                    <a:pt x="7860" y="527"/>
                  </a:lnTo>
                  <a:cubicBezTo>
                    <a:pt x="7663" y="304"/>
                    <a:pt x="7244" y="0"/>
                    <a:pt x="6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a:off x="2289292" y="4160114"/>
              <a:ext cx="497313" cy="443988"/>
            </a:xfrm>
            <a:custGeom>
              <a:rect b="b" l="l" r="r" t="t"/>
              <a:pathLst>
                <a:path extrusionOk="0" h="13588" w="15220">
                  <a:moveTo>
                    <a:pt x="12900" y="0"/>
                  </a:moveTo>
                  <a:lnTo>
                    <a:pt x="12900" y="1392"/>
                  </a:lnTo>
                  <a:lnTo>
                    <a:pt x="9100" y="1392"/>
                  </a:lnTo>
                  <a:lnTo>
                    <a:pt x="9100" y="652"/>
                  </a:lnTo>
                  <a:lnTo>
                    <a:pt x="6183" y="652"/>
                  </a:lnTo>
                  <a:lnTo>
                    <a:pt x="6183" y="1392"/>
                  </a:lnTo>
                  <a:lnTo>
                    <a:pt x="3747" y="1392"/>
                  </a:lnTo>
                  <a:lnTo>
                    <a:pt x="3747" y="2284"/>
                  </a:lnTo>
                  <a:lnTo>
                    <a:pt x="6183" y="2284"/>
                  </a:lnTo>
                  <a:lnTo>
                    <a:pt x="6183" y="3132"/>
                  </a:lnTo>
                  <a:lnTo>
                    <a:pt x="4800" y="5505"/>
                  </a:lnTo>
                  <a:cubicBezTo>
                    <a:pt x="4987" y="5772"/>
                    <a:pt x="5389" y="6085"/>
                    <a:pt x="6245" y="6085"/>
                  </a:cubicBezTo>
                  <a:cubicBezTo>
                    <a:pt x="7003" y="6085"/>
                    <a:pt x="7298" y="5844"/>
                    <a:pt x="7681" y="5549"/>
                  </a:cubicBezTo>
                  <a:cubicBezTo>
                    <a:pt x="8092" y="5228"/>
                    <a:pt x="8556" y="4862"/>
                    <a:pt x="9519" y="4862"/>
                  </a:cubicBezTo>
                  <a:cubicBezTo>
                    <a:pt x="9751" y="4862"/>
                    <a:pt x="9974" y="4889"/>
                    <a:pt x="10170" y="4925"/>
                  </a:cubicBezTo>
                  <a:lnTo>
                    <a:pt x="9127" y="3132"/>
                  </a:lnTo>
                  <a:lnTo>
                    <a:pt x="9127" y="2284"/>
                  </a:lnTo>
                  <a:lnTo>
                    <a:pt x="12900" y="2284"/>
                  </a:lnTo>
                  <a:lnTo>
                    <a:pt x="12900" y="10938"/>
                  </a:lnTo>
                  <a:lnTo>
                    <a:pt x="2195" y="10938"/>
                  </a:lnTo>
                  <a:cubicBezTo>
                    <a:pt x="982" y="10938"/>
                    <a:pt x="0" y="11928"/>
                    <a:pt x="0" y="13141"/>
                  </a:cubicBezTo>
                  <a:lnTo>
                    <a:pt x="0" y="13587"/>
                  </a:lnTo>
                  <a:lnTo>
                    <a:pt x="15220" y="13587"/>
                  </a:lnTo>
                  <a:lnTo>
                    <a:pt x="15220" y="10938"/>
                  </a:lnTo>
                  <a:lnTo>
                    <a:pt x="13792" y="10938"/>
                  </a:lnTo>
                  <a:lnTo>
                    <a:pt x="13792" y="2284"/>
                  </a:lnTo>
                  <a:lnTo>
                    <a:pt x="15220" y="2284"/>
                  </a:lnTo>
                  <a:lnTo>
                    <a:pt x="15220" y="1392"/>
                  </a:lnTo>
                  <a:lnTo>
                    <a:pt x="13792" y="1392"/>
                  </a:lnTo>
                  <a:lnTo>
                    <a:pt x="137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63"/>
          <p:cNvGrpSpPr/>
          <p:nvPr/>
        </p:nvGrpSpPr>
        <p:grpSpPr>
          <a:xfrm>
            <a:off x="2939623" y="4106462"/>
            <a:ext cx="358870" cy="497640"/>
            <a:chOff x="2939623" y="4106462"/>
            <a:chExt cx="358870" cy="497640"/>
          </a:xfrm>
        </p:grpSpPr>
        <p:sp>
          <p:nvSpPr>
            <p:cNvPr id="1493" name="Google Shape;1493;p63"/>
            <p:cNvSpPr/>
            <p:nvPr/>
          </p:nvSpPr>
          <p:spPr>
            <a:xfrm>
              <a:off x="2990335" y="4175570"/>
              <a:ext cx="118382" cy="180758"/>
            </a:xfrm>
            <a:custGeom>
              <a:rect b="b" l="l" r="r" t="t"/>
              <a:pathLst>
                <a:path extrusionOk="0" h="5532" w="3623">
                  <a:moveTo>
                    <a:pt x="1" y="0"/>
                  </a:moveTo>
                  <a:lnTo>
                    <a:pt x="1" y="5531"/>
                  </a:lnTo>
                  <a:lnTo>
                    <a:pt x="3623" y="5531"/>
                  </a:lnTo>
                  <a:lnTo>
                    <a:pt x="3623" y="5032"/>
                  </a:lnTo>
                  <a:cubicBezTo>
                    <a:pt x="2837" y="4657"/>
                    <a:pt x="2284" y="3854"/>
                    <a:pt x="2284" y="2926"/>
                  </a:cubicBezTo>
                  <a:cubicBezTo>
                    <a:pt x="2284" y="1999"/>
                    <a:pt x="2837" y="1196"/>
                    <a:pt x="3623" y="830"/>
                  </a:cubicBezTo>
                  <a:lnTo>
                    <a:pt x="36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3"/>
            <p:cNvSpPr/>
            <p:nvPr/>
          </p:nvSpPr>
          <p:spPr>
            <a:xfrm>
              <a:off x="3093522" y="4224811"/>
              <a:ext cx="93026" cy="93026"/>
            </a:xfrm>
            <a:custGeom>
              <a:rect b="b" l="l" r="r" t="t"/>
              <a:pathLst>
                <a:path extrusionOk="0" h="2847" w="2847">
                  <a:moveTo>
                    <a:pt x="1428" y="1"/>
                  </a:moveTo>
                  <a:cubicBezTo>
                    <a:pt x="643" y="1"/>
                    <a:pt x="1" y="634"/>
                    <a:pt x="1" y="1428"/>
                  </a:cubicBezTo>
                  <a:cubicBezTo>
                    <a:pt x="1" y="2213"/>
                    <a:pt x="643" y="2847"/>
                    <a:pt x="1428" y="2847"/>
                  </a:cubicBezTo>
                  <a:cubicBezTo>
                    <a:pt x="2213" y="2847"/>
                    <a:pt x="2846" y="2213"/>
                    <a:pt x="2846" y="1428"/>
                  </a:cubicBezTo>
                  <a:cubicBezTo>
                    <a:pt x="2846" y="634"/>
                    <a:pt x="2213" y="1"/>
                    <a:pt x="1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3"/>
            <p:cNvSpPr/>
            <p:nvPr/>
          </p:nvSpPr>
          <p:spPr>
            <a:xfrm>
              <a:off x="3004908" y="4385440"/>
              <a:ext cx="89235" cy="38785"/>
            </a:xfrm>
            <a:custGeom>
              <a:rect b="b" l="l" r="r" t="t"/>
              <a:pathLst>
                <a:path extrusionOk="0" h="1187" w="2731">
                  <a:moveTo>
                    <a:pt x="1" y="0"/>
                  </a:moveTo>
                  <a:lnTo>
                    <a:pt x="1" y="1187"/>
                  </a:lnTo>
                  <a:lnTo>
                    <a:pt x="2730" y="1187"/>
                  </a:lnTo>
                  <a:lnTo>
                    <a:pt x="27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3"/>
            <p:cNvSpPr/>
            <p:nvPr/>
          </p:nvSpPr>
          <p:spPr>
            <a:xfrm>
              <a:off x="3004908" y="4106462"/>
              <a:ext cx="89235" cy="39994"/>
            </a:xfrm>
            <a:custGeom>
              <a:rect b="b" l="l" r="r" t="t"/>
              <a:pathLst>
                <a:path extrusionOk="0" h="1224" w="2731">
                  <a:moveTo>
                    <a:pt x="1" y="1"/>
                  </a:moveTo>
                  <a:lnTo>
                    <a:pt x="1" y="1223"/>
                  </a:lnTo>
                  <a:lnTo>
                    <a:pt x="2730" y="1223"/>
                  </a:lnTo>
                  <a:lnTo>
                    <a:pt x="27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3"/>
            <p:cNvSpPr/>
            <p:nvPr/>
          </p:nvSpPr>
          <p:spPr>
            <a:xfrm>
              <a:off x="2939623" y="4240854"/>
              <a:ext cx="358870" cy="363248"/>
            </a:xfrm>
            <a:custGeom>
              <a:rect b="b" l="l" r="r" t="t"/>
              <a:pathLst>
                <a:path extrusionOk="0" h="11117" w="10983">
                  <a:moveTo>
                    <a:pt x="8252" y="1"/>
                  </a:moveTo>
                  <a:lnTo>
                    <a:pt x="8252" y="1"/>
                  </a:lnTo>
                  <a:cubicBezTo>
                    <a:pt x="8386" y="286"/>
                    <a:pt x="8457" y="607"/>
                    <a:pt x="8457" y="946"/>
                  </a:cubicBezTo>
                  <a:cubicBezTo>
                    <a:pt x="8457" y="1776"/>
                    <a:pt x="8020" y="2498"/>
                    <a:pt x="7360" y="2909"/>
                  </a:cubicBezTo>
                  <a:cubicBezTo>
                    <a:pt x="7779" y="3301"/>
                    <a:pt x="8002" y="3872"/>
                    <a:pt x="7967" y="4461"/>
                  </a:cubicBezTo>
                  <a:cubicBezTo>
                    <a:pt x="7895" y="5487"/>
                    <a:pt x="7021" y="6272"/>
                    <a:pt x="5995" y="6272"/>
                  </a:cubicBezTo>
                  <a:lnTo>
                    <a:pt x="1160" y="6272"/>
                  </a:lnTo>
                  <a:lnTo>
                    <a:pt x="1160" y="7164"/>
                  </a:lnTo>
                  <a:lnTo>
                    <a:pt x="4256" y="7164"/>
                  </a:lnTo>
                  <a:lnTo>
                    <a:pt x="4256" y="8261"/>
                  </a:lnTo>
                  <a:lnTo>
                    <a:pt x="0" y="8261"/>
                  </a:lnTo>
                  <a:lnTo>
                    <a:pt x="0" y="11116"/>
                  </a:lnTo>
                  <a:lnTo>
                    <a:pt x="7405" y="11116"/>
                  </a:lnTo>
                  <a:lnTo>
                    <a:pt x="7405" y="8993"/>
                  </a:lnTo>
                  <a:cubicBezTo>
                    <a:pt x="9466" y="8440"/>
                    <a:pt x="10982" y="6566"/>
                    <a:pt x="10982" y="4336"/>
                  </a:cubicBezTo>
                  <a:cubicBezTo>
                    <a:pt x="10982" y="3292"/>
                    <a:pt x="10652" y="2293"/>
                    <a:pt x="10028" y="1455"/>
                  </a:cubicBezTo>
                  <a:cubicBezTo>
                    <a:pt x="9564" y="839"/>
                    <a:pt x="8948" y="331"/>
                    <a:pt x="8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63"/>
          <p:cNvGrpSpPr/>
          <p:nvPr/>
        </p:nvGrpSpPr>
        <p:grpSpPr>
          <a:xfrm>
            <a:off x="3496666" y="4106462"/>
            <a:ext cx="407261" cy="497640"/>
            <a:chOff x="3496666" y="4106462"/>
            <a:chExt cx="407261" cy="497640"/>
          </a:xfrm>
        </p:grpSpPr>
        <p:sp>
          <p:nvSpPr>
            <p:cNvPr id="1499" name="Google Shape;1499;p63"/>
            <p:cNvSpPr/>
            <p:nvPr/>
          </p:nvSpPr>
          <p:spPr>
            <a:xfrm>
              <a:off x="3496666" y="4106462"/>
              <a:ext cx="314856" cy="497640"/>
            </a:xfrm>
            <a:custGeom>
              <a:rect b="b" l="l" r="r" t="t"/>
              <a:pathLst>
                <a:path extrusionOk="0" h="15230" w="9636">
                  <a:moveTo>
                    <a:pt x="6905" y="10920"/>
                  </a:moveTo>
                  <a:lnTo>
                    <a:pt x="6905" y="11812"/>
                  </a:lnTo>
                  <a:lnTo>
                    <a:pt x="4969" y="11812"/>
                  </a:lnTo>
                  <a:lnTo>
                    <a:pt x="4969" y="10920"/>
                  </a:lnTo>
                  <a:close/>
                  <a:moveTo>
                    <a:pt x="6905" y="12526"/>
                  </a:moveTo>
                  <a:lnTo>
                    <a:pt x="6905" y="13418"/>
                  </a:lnTo>
                  <a:lnTo>
                    <a:pt x="4969" y="13418"/>
                  </a:lnTo>
                  <a:lnTo>
                    <a:pt x="4969" y="12526"/>
                  </a:lnTo>
                  <a:close/>
                  <a:moveTo>
                    <a:pt x="5059" y="1"/>
                  </a:moveTo>
                  <a:lnTo>
                    <a:pt x="99" y="1500"/>
                  </a:lnTo>
                  <a:lnTo>
                    <a:pt x="723" y="3569"/>
                  </a:lnTo>
                  <a:lnTo>
                    <a:pt x="0" y="3783"/>
                  </a:lnTo>
                  <a:lnTo>
                    <a:pt x="3444" y="15229"/>
                  </a:lnTo>
                  <a:lnTo>
                    <a:pt x="9635" y="15229"/>
                  </a:lnTo>
                  <a:lnTo>
                    <a:pt x="9635" y="9609"/>
                  </a:lnTo>
                  <a:lnTo>
                    <a:pt x="8957" y="9609"/>
                  </a:lnTo>
                  <a:lnTo>
                    <a:pt x="6388" y="1865"/>
                  </a:lnTo>
                  <a:lnTo>
                    <a:pt x="5683" y="2080"/>
                  </a:lnTo>
                  <a:lnTo>
                    <a:pt x="5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3"/>
            <p:cNvSpPr/>
            <p:nvPr/>
          </p:nvSpPr>
          <p:spPr>
            <a:xfrm>
              <a:off x="3840636" y="4420403"/>
              <a:ext cx="63291" cy="183699"/>
            </a:xfrm>
            <a:custGeom>
              <a:rect b="b" l="l" r="r" t="t"/>
              <a:pathLst>
                <a:path extrusionOk="0" h="5622" w="1937">
                  <a:moveTo>
                    <a:pt x="0" y="1"/>
                  </a:moveTo>
                  <a:lnTo>
                    <a:pt x="0" y="5621"/>
                  </a:lnTo>
                  <a:lnTo>
                    <a:pt x="1936" y="5621"/>
                  </a:lnTo>
                  <a:lnTo>
                    <a:pt x="19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63"/>
          <p:cNvGrpSpPr/>
          <p:nvPr/>
        </p:nvGrpSpPr>
        <p:grpSpPr>
          <a:xfrm>
            <a:off x="4099194" y="4106462"/>
            <a:ext cx="364392" cy="497639"/>
            <a:chOff x="4099194" y="4106462"/>
            <a:chExt cx="364392" cy="497639"/>
          </a:xfrm>
        </p:grpSpPr>
        <p:sp>
          <p:nvSpPr>
            <p:cNvPr id="1502" name="Google Shape;1502;p63"/>
            <p:cNvSpPr/>
            <p:nvPr/>
          </p:nvSpPr>
          <p:spPr>
            <a:xfrm>
              <a:off x="4099194" y="4207624"/>
              <a:ext cx="209904" cy="298225"/>
            </a:xfrm>
            <a:custGeom>
              <a:rect b="b" l="l" r="r" t="t"/>
              <a:pathLst>
                <a:path extrusionOk="0" h="9127" w="6424">
                  <a:moveTo>
                    <a:pt x="3658" y="4702"/>
                  </a:moveTo>
                  <a:lnTo>
                    <a:pt x="3658" y="5710"/>
                  </a:lnTo>
                  <a:lnTo>
                    <a:pt x="4675" y="5710"/>
                  </a:lnTo>
                  <a:lnTo>
                    <a:pt x="4675" y="6602"/>
                  </a:lnTo>
                  <a:lnTo>
                    <a:pt x="3658" y="6602"/>
                  </a:lnTo>
                  <a:lnTo>
                    <a:pt x="3658" y="7610"/>
                  </a:lnTo>
                  <a:lnTo>
                    <a:pt x="2766" y="7610"/>
                  </a:lnTo>
                  <a:lnTo>
                    <a:pt x="2766" y="6602"/>
                  </a:lnTo>
                  <a:lnTo>
                    <a:pt x="1758" y="6602"/>
                  </a:lnTo>
                  <a:lnTo>
                    <a:pt x="1758" y="5710"/>
                  </a:lnTo>
                  <a:lnTo>
                    <a:pt x="2766" y="5710"/>
                  </a:lnTo>
                  <a:lnTo>
                    <a:pt x="2766" y="4702"/>
                  </a:lnTo>
                  <a:close/>
                  <a:moveTo>
                    <a:pt x="982" y="1"/>
                  </a:moveTo>
                  <a:lnTo>
                    <a:pt x="982" y="1687"/>
                  </a:lnTo>
                  <a:cubicBezTo>
                    <a:pt x="393" y="2079"/>
                    <a:pt x="0" y="2757"/>
                    <a:pt x="0" y="3515"/>
                  </a:cubicBezTo>
                  <a:lnTo>
                    <a:pt x="0" y="9127"/>
                  </a:lnTo>
                  <a:lnTo>
                    <a:pt x="6423" y="9127"/>
                  </a:lnTo>
                  <a:lnTo>
                    <a:pt x="6423" y="3515"/>
                  </a:lnTo>
                  <a:cubicBezTo>
                    <a:pt x="6423" y="2757"/>
                    <a:pt x="6040" y="2079"/>
                    <a:pt x="5442" y="1687"/>
                  </a:cubicBezTo>
                  <a:lnTo>
                    <a:pt x="54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3"/>
            <p:cNvSpPr/>
            <p:nvPr/>
          </p:nvSpPr>
          <p:spPr>
            <a:xfrm>
              <a:off x="4152813" y="4106462"/>
              <a:ext cx="310772" cy="85739"/>
            </a:xfrm>
            <a:custGeom>
              <a:rect b="b" l="l" r="r" t="t"/>
              <a:pathLst>
                <a:path extrusionOk="0" h="2624" w="9511">
                  <a:moveTo>
                    <a:pt x="1" y="1"/>
                  </a:moveTo>
                  <a:lnTo>
                    <a:pt x="1" y="2204"/>
                  </a:lnTo>
                  <a:lnTo>
                    <a:pt x="3177" y="2204"/>
                  </a:lnTo>
                  <a:lnTo>
                    <a:pt x="3177" y="1758"/>
                  </a:lnTo>
                  <a:lnTo>
                    <a:pt x="6745" y="1758"/>
                  </a:lnTo>
                  <a:cubicBezTo>
                    <a:pt x="6897" y="2258"/>
                    <a:pt x="7369" y="2624"/>
                    <a:pt x="7923" y="2624"/>
                  </a:cubicBezTo>
                  <a:lnTo>
                    <a:pt x="9511" y="2624"/>
                  </a:lnTo>
                  <a:lnTo>
                    <a:pt x="9511" y="1"/>
                  </a:lnTo>
                  <a:lnTo>
                    <a:pt x="7923" y="1"/>
                  </a:lnTo>
                  <a:cubicBezTo>
                    <a:pt x="7369" y="1"/>
                    <a:pt x="6897" y="367"/>
                    <a:pt x="6745" y="866"/>
                  </a:cubicBezTo>
                  <a:lnTo>
                    <a:pt x="3177" y="866"/>
                  </a:lnTo>
                  <a:lnTo>
                    <a:pt x="3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3"/>
            <p:cNvSpPr/>
            <p:nvPr/>
          </p:nvSpPr>
          <p:spPr>
            <a:xfrm>
              <a:off x="4099194" y="4534961"/>
              <a:ext cx="209904" cy="69140"/>
            </a:xfrm>
            <a:custGeom>
              <a:rect b="b" l="l" r="r" t="t"/>
              <a:pathLst>
                <a:path extrusionOk="0" h="2116" w="6424">
                  <a:moveTo>
                    <a:pt x="0" y="1"/>
                  </a:moveTo>
                  <a:lnTo>
                    <a:pt x="0" y="2115"/>
                  </a:lnTo>
                  <a:lnTo>
                    <a:pt x="6423" y="2115"/>
                  </a:lnTo>
                  <a:lnTo>
                    <a:pt x="64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63"/>
          <p:cNvGrpSpPr/>
          <p:nvPr/>
        </p:nvGrpSpPr>
        <p:grpSpPr>
          <a:xfrm>
            <a:off x="4612518" y="4132700"/>
            <a:ext cx="500516" cy="445163"/>
            <a:chOff x="4612518" y="4132700"/>
            <a:chExt cx="500516" cy="445163"/>
          </a:xfrm>
        </p:grpSpPr>
        <p:sp>
          <p:nvSpPr>
            <p:cNvPr id="1506" name="Google Shape;1506;p63"/>
            <p:cNvSpPr/>
            <p:nvPr/>
          </p:nvSpPr>
          <p:spPr>
            <a:xfrm>
              <a:off x="4795563" y="4343747"/>
              <a:ext cx="134425" cy="134425"/>
            </a:xfrm>
            <a:custGeom>
              <a:rect b="b" l="l" r="r" t="t"/>
              <a:pathLst>
                <a:path extrusionOk="0" h="4114" w="4114">
                  <a:moveTo>
                    <a:pt x="2061" y="1"/>
                  </a:moveTo>
                  <a:cubicBezTo>
                    <a:pt x="919" y="1"/>
                    <a:pt x="1" y="920"/>
                    <a:pt x="1" y="2061"/>
                  </a:cubicBezTo>
                  <a:cubicBezTo>
                    <a:pt x="1" y="3194"/>
                    <a:pt x="919" y="4113"/>
                    <a:pt x="2061" y="4113"/>
                  </a:cubicBezTo>
                  <a:cubicBezTo>
                    <a:pt x="3194" y="4113"/>
                    <a:pt x="4113" y="3194"/>
                    <a:pt x="4113" y="2061"/>
                  </a:cubicBezTo>
                  <a:cubicBezTo>
                    <a:pt x="4113" y="920"/>
                    <a:pt x="3194" y="1"/>
                    <a:pt x="2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3"/>
            <p:cNvSpPr/>
            <p:nvPr/>
          </p:nvSpPr>
          <p:spPr>
            <a:xfrm>
              <a:off x="4807522" y="4132700"/>
              <a:ext cx="114297" cy="183405"/>
            </a:xfrm>
            <a:custGeom>
              <a:rect b="b" l="l" r="r" t="t"/>
              <a:pathLst>
                <a:path extrusionOk="0" h="5613" w="3498">
                  <a:moveTo>
                    <a:pt x="1703" y="0"/>
                  </a:moveTo>
                  <a:cubicBezTo>
                    <a:pt x="768" y="0"/>
                    <a:pt x="0" y="762"/>
                    <a:pt x="0" y="1705"/>
                  </a:cubicBezTo>
                  <a:cubicBezTo>
                    <a:pt x="0" y="2490"/>
                    <a:pt x="536" y="3150"/>
                    <a:pt x="1258" y="3346"/>
                  </a:cubicBezTo>
                  <a:lnTo>
                    <a:pt x="1258" y="5612"/>
                  </a:lnTo>
                  <a:cubicBezTo>
                    <a:pt x="1401" y="5585"/>
                    <a:pt x="1553" y="5576"/>
                    <a:pt x="1704" y="5576"/>
                  </a:cubicBezTo>
                  <a:cubicBezTo>
                    <a:pt x="1856" y="5576"/>
                    <a:pt x="2008" y="5585"/>
                    <a:pt x="2150" y="5612"/>
                  </a:cubicBezTo>
                  <a:lnTo>
                    <a:pt x="2150" y="3346"/>
                  </a:lnTo>
                  <a:cubicBezTo>
                    <a:pt x="2935" y="3141"/>
                    <a:pt x="3497" y="2374"/>
                    <a:pt x="3399" y="1500"/>
                  </a:cubicBezTo>
                  <a:cubicBezTo>
                    <a:pt x="3310" y="741"/>
                    <a:pt x="2712" y="126"/>
                    <a:pt x="1954" y="19"/>
                  </a:cubicBezTo>
                  <a:cubicBezTo>
                    <a:pt x="1869" y="6"/>
                    <a:pt x="1785"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3"/>
            <p:cNvSpPr/>
            <p:nvPr/>
          </p:nvSpPr>
          <p:spPr>
            <a:xfrm>
              <a:off x="4937830" y="4446052"/>
              <a:ext cx="175203" cy="131811"/>
            </a:xfrm>
            <a:custGeom>
              <a:rect b="b" l="l" r="r" t="t"/>
              <a:pathLst>
                <a:path extrusionOk="0" h="4034" w="5362">
                  <a:moveTo>
                    <a:pt x="446" y="1"/>
                  </a:moveTo>
                  <a:cubicBezTo>
                    <a:pt x="339" y="277"/>
                    <a:pt x="187" y="536"/>
                    <a:pt x="0" y="768"/>
                  </a:cubicBezTo>
                  <a:lnTo>
                    <a:pt x="1954" y="1901"/>
                  </a:lnTo>
                  <a:cubicBezTo>
                    <a:pt x="1882" y="2187"/>
                    <a:pt x="1882" y="2481"/>
                    <a:pt x="1954" y="2775"/>
                  </a:cubicBezTo>
                  <a:cubicBezTo>
                    <a:pt x="2070" y="3212"/>
                    <a:pt x="2355" y="3578"/>
                    <a:pt x="2748" y="3810"/>
                  </a:cubicBezTo>
                  <a:cubicBezTo>
                    <a:pt x="3015" y="3962"/>
                    <a:pt x="3310" y="4033"/>
                    <a:pt x="3595" y="4033"/>
                  </a:cubicBezTo>
                  <a:cubicBezTo>
                    <a:pt x="4184" y="4033"/>
                    <a:pt x="4755" y="3730"/>
                    <a:pt x="5067" y="3186"/>
                  </a:cubicBezTo>
                  <a:cubicBezTo>
                    <a:pt x="5299" y="2793"/>
                    <a:pt x="5362" y="2338"/>
                    <a:pt x="5237" y="1901"/>
                  </a:cubicBezTo>
                  <a:cubicBezTo>
                    <a:pt x="5121" y="1455"/>
                    <a:pt x="4844" y="1089"/>
                    <a:pt x="4452" y="866"/>
                  </a:cubicBezTo>
                  <a:cubicBezTo>
                    <a:pt x="4184" y="711"/>
                    <a:pt x="3890" y="637"/>
                    <a:pt x="3601" y="637"/>
                  </a:cubicBezTo>
                  <a:cubicBezTo>
                    <a:pt x="3158" y="637"/>
                    <a:pt x="2723" y="810"/>
                    <a:pt x="2400" y="1134"/>
                  </a:cubicBezTo>
                  <a:lnTo>
                    <a:pt x="4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3"/>
            <p:cNvSpPr/>
            <p:nvPr/>
          </p:nvSpPr>
          <p:spPr>
            <a:xfrm>
              <a:off x="4612518" y="4445791"/>
              <a:ext cx="175203" cy="131778"/>
            </a:xfrm>
            <a:custGeom>
              <a:rect b="b" l="l" r="r" t="t"/>
              <a:pathLst>
                <a:path extrusionOk="0" h="4033" w="5362">
                  <a:moveTo>
                    <a:pt x="4916" y="0"/>
                  </a:moveTo>
                  <a:lnTo>
                    <a:pt x="2962" y="1124"/>
                  </a:lnTo>
                  <a:cubicBezTo>
                    <a:pt x="2757" y="919"/>
                    <a:pt x="2498" y="767"/>
                    <a:pt x="2204" y="687"/>
                  </a:cubicBezTo>
                  <a:cubicBezTo>
                    <a:pt x="2059" y="649"/>
                    <a:pt x="1912" y="630"/>
                    <a:pt x="1765" y="630"/>
                  </a:cubicBezTo>
                  <a:cubicBezTo>
                    <a:pt x="1468" y="630"/>
                    <a:pt x="1173" y="707"/>
                    <a:pt x="910" y="856"/>
                  </a:cubicBezTo>
                  <a:cubicBezTo>
                    <a:pt x="518" y="1079"/>
                    <a:pt x="241" y="1445"/>
                    <a:pt x="116" y="1882"/>
                  </a:cubicBezTo>
                  <a:cubicBezTo>
                    <a:pt x="0" y="2328"/>
                    <a:pt x="63" y="2783"/>
                    <a:pt x="286" y="3176"/>
                  </a:cubicBezTo>
                  <a:cubicBezTo>
                    <a:pt x="509" y="3568"/>
                    <a:pt x="883" y="3854"/>
                    <a:pt x="1320" y="3970"/>
                  </a:cubicBezTo>
                  <a:cubicBezTo>
                    <a:pt x="1463" y="4006"/>
                    <a:pt x="1615" y="4032"/>
                    <a:pt x="1767" y="4032"/>
                  </a:cubicBezTo>
                  <a:cubicBezTo>
                    <a:pt x="2052" y="4032"/>
                    <a:pt x="2346" y="3952"/>
                    <a:pt x="2605" y="3800"/>
                  </a:cubicBezTo>
                  <a:cubicBezTo>
                    <a:pt x="2998" y="3577"/>
                    <a:pt x="3283" y="3212"/>
                    <a:pt x="3399" y="2774"/>
                  </a:cubicBezTo>
                  <a:cubicBezTo>
                    <a:pt x="3479" y="2480"/>
                    <a:pt x="3479" y="2177"/>
                    <a:pt x="3408" y="1900"/>
                  </a:cubicBezTo>
                  <a:lnTo>
                    <a:pt x="5362" y="776"/>
                  </a:lnTo>
                  <a:cubicBezTo>
                    <a:pt x="5174" y="544"/>
                    <a:pt x="5023" y="285"/>
                    <a:pt x="49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63"/>
          <p:cNvGrpSpPr/>
          <p:nvPr/>
        </p:nvGrpSpPr>
        <p:grpSpPr>
          <a:xfrm>
            <a:off x="5194917" y="4106462"/>
            <a:ext cx="497902" cy="497640"/>
            <a:chOff x="5194917" y="4106462"/>
            <a:chExt cx="497902" cy="497640"/>
          </a:xfrm>
        </p:grpSpPr>
        <p:sp>
          <p:nvSpPr>
            <p:cNvPr id="1511" name="Google Shape;1511;p63"/>
            <p:cNvSpPr/>
            <p:nvPr/>
          </p:nvSpPr>
          <p:spPr>
            <a:xfrm>
              <a:off x="5499514" y="4174687"/>
              <a:ext cx="193305" cy="429415"/>
            </a:xfrm>
            <a:custGeom>
              <a:rect b="b" l="l" r="r" t="t"/>
              <a:pathLst>
                <a:path extrusionOk="0" h="13142" w="5916">
                  <a:moveTo>
                    <a:pt x="2963" y="0"/>
                  </a:moveTo>
                  <a:cubicBezTo>
                    <a:pt x="2169" y="0"/>
                    <a:pt x="1402" y="554"/>
                    <a:pt x="804" y="1562"/>
                  </a:cubicBezTo>
                  <a:cubicBezTo>
                    <a:pt x="304" y="2382"/>
                    <a:pt x="1" y="3382"/>
                    <a:pt x="1" y="4167"/>
                  </a:cubicBezTo>
                  <a:cubicBezTo>
                    <a:pt x="1" y="4764"/>
                    <a:pt x="179" y="5344"/>
                    <a:pt x="527" y="5844"/>
                  </a:cubicBezTo>
                  <a:cubicBezTo>
                    <a:pt x="804" y="6236"/>
                    <a:pt x="1170" y="6557"/>
                    <a:pt x="1589" y="6780"/>
                  </a:cubicBezTo>
                  <a:lnTo>
                    <a:pt x="1589" y="13141"/>
                  </a:lnTo>
                  <a:lnTo>
                    <a:pt x="4328" y="13141"/>
                  </a:lnTo>
                  <a:lnTo>
                    <a:pt x="4328" y="6780"/>
                  </a:lnTo>
                  <a:cubicBezTo>
                    <a:pt x="4756" y="6557"/>
                    <a:pt x="5113" y="6236"/>
                    <a:pt x="5389" y="5844"/>
                  </a:cubicBezTo>
                  <a:cubicBezTo>
                    <a:pt x="5737" y="5344"/>
                    <a:pt x="5916" y="4764"/>
                    <a:pt x="5916" y="4167"/>
                  </a:cubicBezTo>
                  <a:cubicBezTo>
                    <a:pt x="5916" y="3382"/>
                    <a:pt x="5612" y="2382"/>
                    <a:pt x="5122" y="1562"/>
                  </a:cubicBezTo>
                  <a:cubicBezTo>
                    <a:pt x="4515" y="554"/>
                    <a:pt x="3748" y="0"/>
                    <a:pt x="29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3"/>
            <p:cNvSpPr/>
            <p:nvPr/>
          </p:nvSpPr>
          <p:spPr>
            <a:xfrm>
              <a:off x="5195211" y="4203833"/>
              <a:ext cx="282181" cy="100018"/>
            </a:xfrm>
            <a:custGeom>
              <a:rect b="b" l="l" r="r" t="t"/>
              <a:pathLst>
                <a:path extrusionOk="0" h="3061" w="8636">
                  <a:moveTo>
                    <a:pt x="1446" y="1"/>
                  </a:moveTo>
                  <a:lnTo>
                    <a:pt x="1446" y="768"/>
                  </a:lnTo>
                  <a:lnTo>
                    <a:pt x="919" y="1250"/>
                  </a:lnTo>
                  <a:cubicBezTo>
                    <a:pt x="393" y="1722"/>
                    <a:pt x="72" y="2374"/>
                    <a:pt x="0" y="3060"/>
                  </a:cubicBezTo>
                  <a:lnTo>
                    <a:pt x="8636" y="3060"/>
                  </a:lnTo>
                  <a:cubicBezTo>
                    <a:pt x="8565" y="2374"/>
                    <a:pt x="8243" y="1722"/>
                    <a:pt x="7717" y="1250"/>
                  </a:cubicBezTo>
                  <a:lnTo>
                    <a:pt x="7191" y="768"/>
                  </a:lnTo>
                  <a:lnTo>
                    <a:pt x="71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3"/>
            <p:cNvSpPr/>
            <p:nvPr/>
          </p:nvSpPr>
          <p:spPr>
            <a:xfrm>
              <a:off x="5226971" y="4106462"/>
              <a:ext cx="220687" cy="68258"/>
            </a:xfrm>
            <a:custGeom>
              <a:rect b="b" l="l" r="r" t="t"/>
              <a:pathLst>
                <a:path extrusionOk="0" h="2089" w="6754">
                  <a:moveTo>
                    <a:pt x="1" y="1"/>
                  </a:moveTo>
                  <a:lnTo>
                    <a:pt x="1" y="2088"/>
                  </a:lnTo>
                  <a:lnTo>
                    <a:pt x="6754" y="2088"/>
                  </a:lnTo>
                  <a:lnTo>
                    <a:pt x="67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3"/>
            <p:cNvSpPr/>
            <p:nvPr/>
          </p:nvSpPr>
          <p:spPr>
            <a:xfrm>
              <a:off x="5194917" y="4332965"/>
              <a:ext cx="282769" cy="171152"/>
            </a:xfrm>
            <a:custGeom>
              <a:rect b="b" l="l" r="r" t="t"/>
              <a:pathLst>
                <a:path extrusionOk="0" h="5238" w="8654">
                  <a:moveTo>
                    <a:pt x="4791" y="1009"/>
                  </a:moveTo>
                  <a:lnTo>
                    <a:pt x="4791" y="2168"/>
                  </a:lnTo>
                  <a:lnTo>
                    <a:pt x="5951" y="2168"/>
                  </a:lnTo>
                  <a:lnTo>
                    <a:pt x="5951" y="3060"/>
                  </a:lnTo>
                  <a:lnTo>
                    <a:pt x="4791" y="3060"/>
                  </a:lnTo>
                  <a:lnTo>
                    <a:pt x="4791" y="4220"/>
                  </a:lnTo>
                  <a:lnTo>
                    <a:pt x="3863" y="4220"/>
                  </a:lnTo>
                  <a:lnTo>
                    <a:pt x="3863" y="3060"/>
                  </a:lnTo>
                  <a:lnTo>
                    <a:pt x="2704" y="3060"/>
                  </a:lnTo>
                  <a:lnTo>
                    <a:pt x="2704" y="2168"/>
                  </a:lnTo>
                  <a:lnTo>
                    <a:pt x="3899" y="2168"/>
                  </a:lnTo>
                  <a:lnTo>
                    <a:pt x="3899" y="1009"/>
                  </a:lnTo>
                  <a:close/>
                  <a:moveTo>
                    <a:pt x="0" y="1"/>
                  </a:moveTo>
                  <a:lnTo>
                    <a:pt x="0" y="5237"/>
                  </a:lnTo>
                  <a:lnTo>
                    <a:pt x="8654" y="5237"/>
                  </a:lnTo>
                  <a:lnTo>
                    <a:pt x="86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3"/>
            <p:cNvSpPr/>
            <p:nvPr/>
          </p:nvSpPr>
          <p:spPr>
            <a:xfrm>
              <a:off x="5194917" y="4533229"/>
              <a:ext cx="282769" cy="70872"/>
            </a:xfrm>
            <a:custGeom>
              <a:rect b="b" l="l" r="r" t="t"/>
              <a:pathLst>
                <a:path extrusionOk="0" h="2169" w="8654">
                  <a:moveTo>
                    <a:pt x="0" y="0"/>
                  </a:moveTo>
                  <a:lnTo>
                    <a:pt x="0" y="2168"/>
                  </a:lnTo>
                  <a:lnTo>
                    <a:pt x="8654" y="2168"/>
                  </a:lnTo>
                  <a:lnTo>
                    <a:pt x="86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63"/>
          <p:cNvGrpSpPr/>
          <p:nvPr/>
        </p:nvGrpSpPr>
        <p:grpSpPr>
          <a:xfrm>
            <a:off x="5812312" y="4106462"/>
            <a:ext cx="425592" cy="497640"/>
            <a:chOff x="5812312" y="4106462"/>
            <a:chExt cx="425592" cy="497640"/>
          </a:xfrm>
        </p:grpSpPr>
        <p:sp>
          <p:nvSpPr>
            <p:cNvPr id="1517" name="Google Shape;1517;p63"/>
            <p:cNvSpPr/>
            <p:nvPr/>
          </p:nvSpPr>
          <p:spPr>
            <a:xfrm>
              <a:off x="5951344" y="4253401"/>
              <a:ext cx="147528" cy="147528"/>
            </a:xfrm>
            <a:custGeom>
              <a:rect b="b" l="l" r="r" t="t"/>
              <a:pathLst>
                <a:path extrusionOk="0" h="4515" w="4515">
                  <a:moveTo>
                    <a:pt x="1696" y="0"/>
                  </a:moveTo>
                  <a:lnTo>
                    <a:pt x="1696" y="1695"/>
                  </a:lnTo>
                  <a:lnTo>
                    <a:pt x="1" y="1695"/>
                  </a:lnTo>
                  <a:lnTo>
                    <a:pt x="1" y="2819"/>
                  </a:lnTo>
                  <a:lnTo>
                    <a:pt x="1696" y="2819"/>
                  </a:lnTo>
                  <a:lnTo>
                    <a:pt x="1696" y="4514"/>
                  </a:lnTo>
                  <a:lnTo>
                    <a:pt x="2820" y="4514"/>
                  </a:lnTo>
                  <a:lnTo>
                    <a:pt x="2820" y="2819"/>
                  </a:lnTo>
                  <a:lnTo>
                    <a:pt x="4515" y="2819"/>
                  </a:lnTo>
                  <a:lnTo>
                    <a:pt x="4515" y="1695"/>
                  </a:lnTo>
                  <a:lnTo>
                    <a:pt x="2820" y="1695"/>
                  </a:lnTo>
                  <a:lnTo>
                    <a:pt x="28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3"/>
            <p:cNvSpPr/>
            <p:nvPr/>
          </p:nvSpPr>
          <p:spPr>
            <a:xfrm>
              <a:off x="5812312" y="4106462"/>
              <a:ext cx="425592" cy="497640"/>
            </a:xfrm>
            <a:custGeom>
              <a:rect b="b" l="l" r="r" t="t"/>
              <a:pathLst>
                <a:path extrusionOk="0" h="15230" w="13025">
                  <a:moveTo>
                    <a:pt x="8002" y="3605"/>
                  </a:moveTo>
                  <a:lnTo>
                    <a:pt x="8002" y="5300"/>
                  </a:lnTo>
                  <a:lnTo>
                    <a:pt x="9662" y="5300"/>
                  </a:lnTo>
                  <a:lnTo>
                    <a:pt x="9662" y="8208"/>
                  </a:lnTo>
                  <a:lnTo>
                    <a:pt x="8002" y="8208"/>
                  </a:lnTo>
                  <a:lnTo>
                    <a:pt x="8002" y="9903"/>
                  </a:lnTo>
                  <a:lnTo>
                    <a:pt x="5058" y="9903"/>
                  </a:lnTo>
                  <a:lnTo>
                    <a:pt x="5058" y="8244"/>
                  </a:lnTo>
                  <a:lnTo>
                    <a:pt x="3363" y="8244"/>
                  </a:lnTo>
                  <a:lnTo>
                    <a:pt x="3363" y="5300"/>
                  </a:lnTo>
                  <a:lnTo>
                    <a:pt x="5058" y="5300"/>
                  </a:lnTo>
                  <a:lnTo>
                    <a:pt x="5058" y="3605"/>
                  </a:lnTo>
                  <a:close/>
                  <a:moveTo>
                    <a:pt x="3453" y="1"/>
                  </a:moveTo>
                  <a:lnTo>
                    <a:pt x="3319" y="224"/>
                  </a:lnTo>
                  <a:cubicBezTo>
                    <a:pt x="2534" y="1544"/>
                    <a:pt x="1874" y="2312"/>
                    <a:pt x="250" y="3105"/>
                  </a:cubicBezTo>
                  <a:lnTo>
                    <a:pt x="0" y="3230"/>
                  </a:lnTo>
                  <a:lnTo>
                    <a:pt x="0" y="5229"/>
                  </a:lnTo>
                  <a:lnTo>
                    <a:pt x="0" y="5255"/>
                  </a:lnTo>
                  <a:cubicBezTo>
                    <a:pt x="116" y="7236"/>
                    <a:pt x="687" y="9145"/>
                    <a:pt x="1651" y="10786"/>
                  </a:cubicBezTo>
                  <a:cubicBezTo>
                    <a:pt x="2685" y="12535"/>
                    <a:pt x="4104" y="13918"/>
                    <a:pt x="5879" y="14899"/>
                  </a:cubicBezTo>
                  <a:lnTo>
                    <a:pt x="6513" y="15229"/>
                  </a:lnTo>
                  <a:lnTo>
                    <a:pt x="7137" y="14908"/>
                  </a:lnTo>
                  <a:lnTo>
                    <a:pt x="7155" y="14899"/>
                  </a:lnTo>
                  <a:cubicBezTo>
                    <a:pt x="8921" y="13918"/>
                    <a:pt x="10340" y="12535"/>
                    <a:pt x="11375" y="10786"/>
                  </a:cubicBezTo>
                  <a:cubicBezTo>
                    <a:pt x="12338" y="9145"/>
                    <a:pt x="12909" y="7236"/>
                    <a:pt x="13025" y="5255"/>
                  </a:cubicBezTo>
                  <a:lnTo>
                    <a:pt x="13025" y="3230"/>
                  </a:lnTo>
                  <a:lnTo>
                    <a:pt x="12775" y="3105"/>
                  </a:lnTo>
                  <a:cubicBezTo>
                    <a:pt x="11152" y="2312"/>
                    <a:pt x="10491" y="1544"/>
                    <a:pt x="9706" y="224"/>
                  </a:cubicBezTo>
                  <a:lnTo>
                    <a:pt x="9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63"/>
          <p:cNvGrpSpPr/>
          <p:nvPr/>
        </p:nvGrpSpPr>
        <p:grpSpPr>
          <a:xfrm>
            <a:off x="6417747" y="4106462"/>
            <a:ext cx="377233" cy="497639"/>
            <a:chOff x="6417747" y="4106462"/>
            <a:chExt cx="377233" cy="497639"/>
          </a:xfrm>
        </p:grpSpPr>
        <p:sp>
          <p:nvSpPr>
            <p:cNvPr id="1520" name="Google Shape;1520;p63"/>
            <p:cNvSpPr/>
            <p:nvPr/>
          </p:nvSpPr>
          <p:spPr>
            <a:xfrm>
              <a:off x="6420361" y="4228895"/>
              <a:ext cx="372854" cy="107305"/>
            </a:xfrm>
            <a:custGeom>
              <a:rect b="b" l="l" r="r" t="t"/>
              <a:pathLst>
                <a:path extrusionOk="0" h="3284" w="11411">
                  <a:moveTo>
                    <a:pt x="1945" y="1"/>
                  </a:moveTo>
                  <a:lnTo>
                    <a:pt x="1945" y="1018"/>
                  </a:lnTo>
                  <a:lnTo>
                    <a:pt x="1196" y="1517"/>
                  </a:lnTo>
                  <a:cubicBezTo>
                    <a:pt x="580" y="1919"/>
                    <a:pt x="161" y="2552"/>
                    <a:pt x="1" y="3275"/>
                  </a:cubicBezTo>
                  <a:lnTo>
                    <a:pt x="11411" y="3284"/>
                  </a:lnTo>
                  <a:cubicBezTo>
                    <a:pt x="11259" y="2552"/>
                    <a:pt x="10831" y="1919"/>
                    <a:pt x="10215" y="1517"/>
                  </a:cubicBezTo>
                  <a:lnTo>
                    <a:pt x="9466" y="1018"/>
                  </a:lnTo>
                  <a:lnTo>
                    <a:pt x="94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3"/>
            <p:cNvSpPr/>
            <p:nvPr/>
          </p:nvSpPr>
          <p:spPr>
            <a:xfrm>
              <a:off x="6586219" y="4106462"/>
              <a:ext cx="40256" cy="93320"/>
            </a:xfrm>
            <a:custGeom>
              <a:rect b="b" l="l" r="r" t="t"/>
              <a:pathLst>
                <a:path extrusionOk="0" h="2856" w="1232">
                  <a:moveTo>
                    <a:pt x="18" y="1"/>
                  </a:moveTo>
                  <a:lnTo>
                    <a:pt x="1" y="2856"/>
                  </a:lnTo>
                  <a:lnTo>
                    <a:pt x="1214" y="2856"/>
                  </a:lnTo>
                  <a:lnTo>
                    <a:pt x="12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3"/>
            <p:cNvSpPr/>
            <p:nvPr/>
          </p:nvSpPr>
          <p:spPr>
            <a:xfrm>
              <a:off x="6417747" y="4527086"/>
              <a:ext cx="377233" cy="77015"/>
            </a:xfrm>
            <a:custGeom>
              <a:rect b="b" l="l" r="r" t="t"/>
              <a:pathLst>
                <a:path extrusionOk="0" h="2357" w="11545">
                  <a:moveTo>
                    <a:pt x="0" y="1"/>
                  </a:moveTo>
                  <a:lnTo>
                    <a:pt x="0" y="2356"/>
                  </a:lnTo>
                  <a:lnTo>
                    <a:pt x="11544" y="2356"/>
                  </a:lnTo>
                  <a:lnTo>
                    <a:pt x="11544" y="10"/>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3"/>
            <p:cNvSpPr/>
            <p:nvPr/>
          </p:nvSpPr>
          <p:spPr>
            <a:xfrm>
              <a:off x="6417747" y="4364725"/>
              <a:ext cx="377233" cy="133837"/>
            </a:xfrm>
            <a:custGeom>
              <a:rect b="b" l="l" r="r" t="t"/>
              <a:pathLst>
                <a:path extrusionOk="0" h="4096" w="11545">
                  <a:moveTo>
                    <a:pt x="6218" y="572"/>
                  </a:moveTo>
                  <a:lnTo>
                    <a:pt x="6218" y="1589"/>
                  </a:lnTo>
                  <a:lnTo>
                    <a:pt x="7226" y="1589"/>
                  </a:lnTo>
                  <a:lnTo>
                    <a:pt x="7226" y="2508"/>
                  </a:lnTo>
                  <a:lnTo>
                    <a:pt x="6218" y="2508"/>
                  </a:lnTo>
                  <a:lnTo>
                    <a:pt x="6218" y="3516"/>
                  </a:lnTo>
                  <a:lnTo>
                    <a:pt x="5326" y="3516"/>
                  </a:lnTo>
                  <a:lnTo>
                    <a:pt x="5326" y="2508"/>
                  </a:lnTo>
                  <a:lnTo>
                    <a:pt x="4318" y="2508"/>
                  </a:lnTo>
                  <a:lnTo>
                    <a:pt x="4318" y="1589"/>
                  </a:lnTo>
                  <a:lnTo>
                    <a:pt x="5326" y="1589"/>
                  </a:lnTo>
                  <a:lnTo>
                    <a:pt x="5326" y="572"/>
                  </a:lnTo>
                  <a:close/>
                  <a:moveTo>
                    <a:pt x="0" y="1"/>
                  </a:moveTo>
                  <a:lnTo>
                    <a:pt x="0" y="4087"/>
                  </a:lnTo>
                  <a:lnTo>
                    <a:pt x="11544" y="4096"/>
                  </a:lnTo>
                  <a:lnTo>
                    <a:pt x="11544" y="10"/>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3"/>
            <p:cNvSpPr/>
            <p:nvPr/>
          </p:nvSpPr>
          <p:spPr>
            <a:xfrm>
              <a:off x="6655294" y="4106462"/>
              <a:ext cx="39994" cy="93320"/>
            </a:xfrm>
            <a:custGeom>
              <a:rect b="b" l="l" r="r" t="t"/>
              <a:pathLst>
                <a:path extrusionOk="0" h="2856" w="1224">
                  <a:moveTo>
                    <a:pt x="19" y="1"/>
                  </a:moveTo>
                  <a:lnTo>
                    <a:pt x="1" y="2856"/>
                  </a:lnTo>
                  <a:lnTo>
                    <a:pt x="1205" y="2856"/>
                  </a:lnTo>
                  <a:lnTo>
                    <a:pt x="12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3"/>
            <p:cNvSpPr/>
            <p:nvPr/>
          </p:nvSpPr>
          <p:spPr>
            <a:xfrm>
              <a:off x="6451827" y="4106462"/>
              <a:ext cx="37642" cy="93320"/>
            </a:xfrm>
            <a:custGeom>
              <a:rect b="b" l="l" r="r" t="t"/>
              <a:pathLst>
                <a:path extrusionOk="0" h="2856" w="1152">
                  <a:moveTo>
                    <a:pt x="1" y="1"/>
                  </a:moveTo>
                  <a:lnTo>
                    <a:pt x="1" y="2856"/>
                  </a:lnTo>
                  <a:lnTo>
                    <a:pt x="1134" y="2856"/>
                  </a:lnTo>
                  <a:lnTo>
                    <a:pt x="11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3"/>
            <p:cNvSpPr/>
            <p:nvPr/>
          </p:nvSpPr>
          <p:spPr>
            <a:xfrm>
              <a:off x="6518288" y="4106462"/>
              <a:ext cx="39994" cy="93320"/>
            </a:xfrm>
            <a:custGeom>
              <a:rect b="b" l="l" r="r" t="t"/>
              <a:pathLst>
                <a:path extrusionOk="0" h="2856" w="1224">
                  <a:moveTo>
                    <a:pt x="19" y="1"/>
                  </a:moveTo>
                  <a:lnTo>
                    <a:pt x="1" y="2856"/>
                  </a:lnTo>
                  <a:lnTo>
                    <a:pt x="1205" y="2856"/>
                  </a:lnTo>
                  <a:lnTo>
                    <a:pt x="12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3"/>
            <p:cNvSpPr/>
            <p:nvPr/>
          </p:nvSpPr>
          <p:spPr>
            <a:xfrm>
              <a:off x="6723225" y="4106462"/>
              <a:ext cx="37642" cy="93320"/>
            </a:xfrm>
            <a:custGeom>
              <a:rect b="b" l="l" r="r" t="t"/>
              <a:pathLst>
                <a:path extrusionOk="0" h="2856" w="1152">
                  <a:moveTo>
                    <a:pt x="18" y="1"/>
                  </a:moveTo>
                  <a:lnTo>
                    <a:pt x="0" y="2856"/>
                  </a:lnTo>
                  <a:lnTo>
                    <a:pt x="1151" y="2856"/>
                  </a:lnTo>
                  <a:lnTo>
                    <a:pt x="11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63"/>
          <p:cNvGrpSpPr/>
          <p:nvPr/>
        </p:nvGrpSpPr>
        <p:grpSpPr>
          <a:xfrm>
            <a:off x="6964596" y="4106462"/>
            <a:ext cx="445720" cy="497640"/>
            <a:chOff x="6964596" y="4106462"/>
            <a:chExt cx="445720" cy="497640"/>
          </a:xfrm>
        </p:grpSpPr>
        <p:sp>
          <p:nvSpPr>
            <p:cNvPr id="1529" name="Google Shape;1529;p63"/>
            <p:cNvSpPr/>
            <p:nvPr/>
          </p:nvSpPr>
          <p:spPr>
            <a:xfrm>
              <a:off x="6964596" y="4106462"/>
              <a:ext cx="355341" cy="497640"/>
            </a:xfrm>
            <a:custGeom>
              <a:rect b="b" l="l" r="r" t="t"/>
              <a:pathLst>
                <a:path extrusionOk="0" h="15230" w="10875">
                  <a:moveTo>
                    <a:pt x="2971" y="9903"/>
                  </a:moveTo>
                  <a:cubicBezTo>
                    <a:pt x="2980" y="9966"/>
                    <a:pt x="3096" y="11429"/>
                    <a:pt x="4541" y="11919"/>
                  </a:cubicBezTo>
                  <a:lnTo>
                    <a:pt x="4255" y="12767"/>
                  </a:lnTo>
                  <a:cubicBezTo>
                    <a:pt x="3417" y="12481"/>
                    <a:pt x="2775" y="11911"/>
                    <a:pt x="2400" y="11108"/>
                  </a:cubicBezTo>
                  <a:cubicBezTo>
                    <a:pt x="2123" y="10519"/>
                    <a:pt x="2088" y="10019"/>
                    <a:pt x="2079" y="9957"/>
                  </a:cubicBezTo>
                  <a:lnTo>
                    <a:pt x="2525" y="9930"/>
                  </a:lnTo>
                  <a:lnTo>
                    <a:pt x="2971" y="9903"/>
                  </a:lnTo>
                  <a:close/>
                  <a:moveTo>
                    <a:pt x="5754" y="1"/>
                  </a:moveTo>
                  <a:lnTo>
                    <a:pt x="5424" y="376"/>
                  </a:lnTo>
                  <a:cubicBezTo>
                    <a:pt x="5406" y="385"/>
                    <a:pt x="4068" y="1883"/>
                    <a:pt x="2739" y="3712"/>
                  </a:cubicBezTo>
                  <a:cubicBezTo>
                    <a:pt x="919" y="6228"/>
                    <a:pt x="0" y="8164"/>
                    <a:pt x="0" y="9475"/>
                  </a:cubicBezTo>
                  <a:cubicBezTo>
                    <a:pt x="0" y="12651"/>
                    <a:pt x="2578" y="15229"/>
                    <a:pt x="5754" y="15229"/>
                  </a:cubicBezTo>
                  <a:cubicBezTo>
                    <a:pt x="7984" y="15229"/>
                    <a:pt x="9911" y="13962"/>
                    <a:pt x="10875" y="12107"/>
                  </a:cubicBezTo>
                  <a:lnTo>
                    <a:pt x="10875" y="12107"/>
                  </a:lnTo>
                  <a:cubicBezTo>
                    <a:pt x="10563" y="12169"/>
                    <a:pt x="10250" y="12205"/>
                    <a:pt x="9920" y="12205"/>
                  </a:cubicBezTo>
                  <a:cubicBezTo>
                    <a:pt x="7378" y="12205"/>
                    <a:pt x="5308" y="10135"/>
                    <a:pt x="5308" y="7584"/>
                  </a:cubicBezTo>
                  <a:cubicBezTo>
                    <a:pt x="5308" y="6540"/>
                    <a:pt x="6040" y="4997"/>
                    <a:pt x="7476" y="3007"/>
                  </a:cubicBezTo>
                  <a:cubicBezTo>
                    <a:pt x="7601" y="2829"/>
                    <a:pt x="7726" y="2659"/>
                    <a:pt x="7851" y="2499"/>
                  </a:cubicBezTo>
                  <a:cubicBezTo>
                    <a:pt x="6887" y="1259"/>
                    <a:pt x="6093" y="385"/>
                    <a:pt x="6084" y="376"/>
                  </a:cubicBezTo>
                  <a:lnTo>
                    <a:pt x="57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3"/>
            <p:cNvSpPr/>
            <p:nvPr/>
          </p:nvSpPr>
          <p:spPr>
            <a:xfrm>
              <a:off x="7167181" y="4150508"/>
              <a:ext cx="243135" cy="325606"/>
            </a:xfrm>
            <a:custGeom>
              <a:rect b="b" l="l" r="r" t="t"/>
              <a:pathLst>
                <a:path extrusionOk="0" h="9965" w="7441">
                  <a:moveTo>
                    <a:pt x="2052" y="6405"/>
                  </a:moveTo>
                  <a:cubicBezTo>
                    <a:pt x="2061" y="6450"/>
                    <a:pt x="2150" y="7512"/>
                    <a:pt x="3194" y="7868"/>
                  </a:cubicBezTo>
                  <a:lnTo>
                    <a:pt x="2908" y="8716"/>
                  </a:lnTo>
                  <a:cubicBezTo>
                    <a:pt x="1285" y="8172"/>
                    <a:pt x="1169" y="6530"/>
                    <a:pt x="1160" y="6459"/>
                  </a:cubicBezTo>
                  <a:lnTo>
                    <a:pt x="2052" y="6405"/>
                  </a:lnTo>
                  <a:close/>
                  <a:moveTo>
                    <a:pt x="3720" y="0"/>
                  </a:moveTo>
                  <a:cubicBezTo>
                    <a:pt x="2445" y="1490"/>
                    <a:pt x="0" y="4648"/>
                    <a:pt x="0" y="6236"/>
                  </a:cubicBezTo>
                  <a:cubicBezTo>
                    <a:pt x="0" y="8288"/>
                    <a:pt x="1668" y="9965"/>
                    <a:pt x="3720" y="9965"/>
                  </a:cubicBezTo>
                  <a:cubicBezTo>
                    <a:pt x="5772" y="9965"/>
                    <a:pt x="7440" y="8288"/>
                    <a:pt x="7440" y="6236"/>
                  </a:cubicBezTo>
                  <a:cubicBezTo>
                    <a:pt x="7440" y="4648"/>
                    <a:pt x="5005" y="1490"/>
                    <a:pt x="37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63"/>
          <p:cNvSpPr/>
          <p:nvPr/>
        </p:nvSpPr>
        <p:spPr>
          <a:xfrm>
            <a:off x="461366" y="41940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3"/>
          <p:cNvSpPr/>
          <p:nvPr/>
        </p:nvSpPr>
        <p:spPr>
          <a:xfrm>
            <a:off x="782503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3"/>
          <p:cNvSpPr/>
          <p:nvPr/>
        </p:nvSpPr>
        <p:spPr>
          <a:xfrm>
            <a:off x="551854" y="8932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3"/>
          <p:cNvSpPr/>
          <p:nvPr/>
        </p:nvSpPr>
        <p:spPr>
          <a:xfrm>
            <a:off x="8269654" y="45470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3"/>
          <p:cNvSpPr/>
          <p:nvPr/>
        </p:nvSpPr>
        <p:spPr>
          <a:xfrm>
            <a:off x="8269641" y="20153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3"/>
          <p:cNvSpPr/>
          <p:nvPr/>
        </p:nvSpPr>
        <p:spPr>
          <a:xfrm>
            <a:off x="263363" y="27290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7" name="Google Shape;1537;p63"/>
          <p:cNvPicPr preferRelativeResize="0"/>
          <p:nvPr/>
        </p:nvPicPr>
        <p:blipFill>
          <a:blip r:embed="rId3">
            <a:alphaModFix/>
          </a:blip>
          <a:stretch>
            <a:fillRect/>
          </a:stretch>
        </p:blipFill>
        <p:spPr>
          <a:xfrm>
            <a:off x="8424000" y="3534148"/>
            <a:ext cx="463200" cy="463200"/>
          </a:xfrm>
          <a:prstGeom prst="rect">
            <a:avLst/>
          </a:prstGeom>
          <a:noFill/>
          <a:ln>
            <a:noFill/>
          </a:ln>
        </p:spPr>
      </p:pic>
      <p:pic>
        <p:nvPicPr>
          <p:cNvPr id="1538" name="Google Shape;1538;p63"/>
          <p:cNvPicPr preferRelativeResize="0"/>
          <p:nvPr/>
        </p:nvPicPr>
        <p:blipFill>
          <a:blip r:embed="rId4">
            <a:alphaModFix/>
          </a:blip>
          <a:stretch>
            <a:fillRect/>
          </a:stretch>
        </p:blipFill>
        <p:spPr>
          <a:xfrm>
            <a:off x="8199331" y="1408783"/>
            <a:ext cx="469245" cy="469264"/>
          </a:xfrm>
          <a:prstGeom prst="rect">
            <a:avLst/>
          </a:prstGeom>
          <a:noFill/>
          <a:ln>
            <a:noFill/>
          </a:ln>
        </p:spPr>
      </p:pic>
      <p:pic>
        <p:nvPicPr>
          <p:cNvPr id="1539" name="Google Shape;1539;p63"/>
          <p:cNvPicPr preferRelativeResize="0"/>
          <p:nvPr/>
        </p:nvPicPr>
        <p:blipFill>
          <a:blip r:embed="rId5">
            <a:alphaModFix/>
          </a:blip>
          <a:stretch>
            <a:fillRect/>
          </a:stretch>
        </p:blipFill>
        <p:spPr>
          <a:xfrm>
            <a:off x="720001" y="2676529"/>
            <a:ext cx="463203" cy="463222"/>
          </a:xfrm>
          <a:prstGeom prst="rect">
            <a:avLst/>
          </a:prstGeom>
          <a:noFill/>
          <a:ln>
            <a:noFill/>
          </a:ln>
        </p:spPr>
      </p:pic>
      <p:sp>
        <p:nvSpPr>
          <p:cNvPr id="1540" name="Google Shape;1540;p63"/>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ICON PACK: PHARMACY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7"/>
          <p:cNvSpPr/>
          <p:nvPr/>
        </p:nvSpPr>
        <p:spPr>
          <a:xfrm>
            <a:off x="5669100" y="3343450"/>
            <a:ext cx="27846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1620500" y="3343450"/>
            <a:ext cx="27846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5669100" y="1829000"/>
            <a:ext cx="27846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1620500" y="1829000"/>
            <a:ext cx="27846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txBox="1"/>
          <p:nvPr>
            <p:ph idx="2" type="title"/>
          </p:nvPr>
        </p:nvSpPr>
        <p:spPr>
          <a:xfrm>
            <a:off x="1772900" y="1828050"/>
            <a:ext cx="2632200" cy="4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472" name="Google Shape;472;p37"/>
          <p:cNvSpPr txBox="1"/>
          <p:nvPr>
            <p:ph idx="1" type="subTitle"/>
          </p:nvPr>
        </p:nvSpPr>
        <p:spPr>
          <a:xfrm>
            <a:off x="1772899" y="2269457"/>
            <a:ext cx="217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73" name="Google Shape;473;p37"/>
          <p:cNvSpPr txBox="1"/>
          <p:nvPr>
            <p:ph idx="3" type="title"/>
          </p:nvPr>
        </p:nvSpPr>
        <p:spPr>
          <a:xfrm>
            <a:off x="5816000" y="1828050"/>
            <a:ext cx="2632200" cy="4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Major requirements</a:t>
            </a:r>
            <a:endParaRPr/>
          </a:p>
        </p:txBody>
      </p:sp>
      <p:sp>
        <p:nvSpPr>
          <p:cNvPr id="474" name="Google Shape;474;p37"/>
          <p:cNvSpPr txBox="1"/>
          <p:nvPr>
            <p:ph idx="4" type="subTitle"/>
          </p:nvPr>
        </p:nvSpPr>
        <p:spPr>
          <a:xfrm>
            <a:off x="5815999" y="2269457"/>
            <a:ext cx="217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475" name="Google Shape;475;p37"/>
          <p:cNvSpPr txBox="1"/>
          <p:nvPr>
            <p:ph idx="5" type="title"/>
          </p:nvPr>
        </p:nvSpPr>
        <p:spPr>
          <a:xfrm>
            <a:off x="1772900" y="3343450"/>
            <a:ext cx="2632200" cy="4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476" name="Google Shape;476;p37"/>
          <p:cNvSpPr txBox="1"/>
          <p:nvPr>
            <p:ph idx="6" type="subTitle"/>
          </p:nvPr>
        </p:nvSpPr>
        <p:spPr>
          <a:xfrm>
            <a:off x="1772899" y="3783962"/>
            <a:ext cx="217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477" name="Google Shape;477;p37"/>
          <p:cNvSpPr txBox="1"/>
          <p:nvPr>
            <p:ph idx="7" type="title"/>
          </p:nvPr>
        </p:nvSpPr>
        <p:spPr>
          <a:xfrm>
            <a:off x="5816000" y="3343450"/>
            <a:ext cx="2632200" cy="4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stages</a:t>
            </a:r>
            <a:endParaRPr/>
          </a:p>
        </p:txBody>
      </p:sp>
      <p:sp>
        <p:nvSpPr>
          <p:cNvPr id="478" name="Google Shape;478;p37"/>
          <p:cNvSpPr txBox="1"/>
          <p:nvPr>
            <p:ph idx="8" type="subTitle"/>
          </p:nvPr>
        </p:nvSpPr>
        <p:spPr>
          <a:xfrm>
            <a:off x="5815999" y="3783962"/>
            <a:ext cx="21741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479" name="Google Shape;479;p37"/>
          <p:cNvSpPr txBox="1"/>
          <p:nvPr>
            <p:ph idx="9" type="title"/>
          </p:nvPr>
        </p:nvSpPr>
        <p:spPr>
          <a:xfrm>
            <a:off x="762200" y="1829000"/>
            <a:ext cx="858300" cy="8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0" name="Google Shape;480;p37"/>
          <p:cNvSpPr txBox="1"/>
          <p:nvPr>
            <p:ph idx="13" type="title"/>
          </p:nvPr>
        </p:nvSpPr>
        <p:spPr>
          <a:xfrm>
            <a:off x="762250" y="3343450"/>
            <a:ext cx="858300" cy="8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81" name="Google Shape;481;p37"/>
          <p:cNvSpPr txBox="1"/>
          <p:nvPr>
            <p:ph idx="14" type="title"/>
          </p:nvPr>
        </p:nvSpPr>
        <p:spPr>
          <a:xfrm>
            <a:off x="4810800" y="1829000"/>
            <a:ext cx="858300" cy="8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2" name="Google Shape;482;p37"/>
          <p:cNvSpPr txBox="1"/>
          <p:nvPr>
            <p:ph idx="15" type="title"/>
          </p:nvPr>
        </p:nvSpPr>
        <p:spPr>
          <a:xfrm>
            <a:off x="4810800" y="3343450"/>
            <a:ext cx="858300" cy="8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83" name="Google Shape;483;p37"/>
          <p:cNvSpPr/>
          <p:nvPr/>
        </p:nvSpPr>
        <p:spPr>
          <a:xfrm>
            <a:off x="8070710" y="34538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37"/>
          <p:cNvPicPr preferRelativeResize="0"/>
          <p:nvPr/>
        </p:nvPicPr>
        <p:blipFill>
          <a:blip r:embed="rId3">
            <a:alphaModFix/>
          </a:blip>
          <a:stretch>
            <a:fillRect/>
          </a:stretch>
        </p:blipFill>
        <p:spPr>
          <a:xfrm>
            <a:off x="6806225" y="345373"/>
            <a:ext cx="463200" cy="463200"/>
          </a:xfrm>
          <a:prstGeom prst="rect">
            <a:avLst/>
          </a:prstGeom>
          <a:noFill/>
          <a:ln>
            <a:noFill/>
          </a:ln>
        </p:spPr>
      </p:pic>
      <p:pic>
        <p:nvPicPr>
          <p:cNvPr id="485" name="Google Shape;485;p37"/>
          <p:cNvPicPr preferRelativeResize="0"/>
          <p:nvPr/>
        </p:nvPicPr>
        <p:blipFill>
          <a:blip r:embed="rId4">
            <a:alphaModFix/>
          </a:blip>
          <a:stretch>
            <a:fillRect/>
          </a:stretch>
        </p:blipFill>
        <p:spPr>
          <a:xfrm>
            <a:off x="478481" y="4285958"/>
            <a:ext cx="469245" cy="469264"/>
          </a:xfrm>
          <a:prstGeom prst="rect">
            <a:avLst/>
          </a:prstGeom>
          <a:noFill/>
          <a:ln>
            <a:noFill/>
          </a:ln>
        </p:spPr>
      </p:pic>
      <p:pic>
        <p:nvPicPr>
          <p:cNvPr id="486" name="Google Shape;486;p37"/>
          <p:cNvPicPr preferRelativeResize="0"/>
          <p:nvPr/>
        </p:nvPicPr>
        <p:blipFill>
          <a:blip r:embed="rId5">
            <a:alphaModFix/>
          </a:blip>
          <a:stretch>
            <a:fillRect/>
          </a:stretch>
        </p:blipFill>
        <p:spPr>
          <a:xfrm>
            <a:off x="8424001" y="4447304"/>
            <a:ext cx="463203" cy="463222"/>
          </a:xfrm>
          <a:prstGeom prst="rect">
            <a:avLst/>
          </a:prstGeom>
          <a:noFill/>
          <a:ln>
            <a:noFill/>
          </a:ln>
        </p:spPr>
      </p:pic>
      <p:sp>
        <p:nvSpPr>
          <p:cNvPr id="487" name="Google Shape;487;p37"/>
          <p:cNvSpPr/>
          <p:nvPr/>
        </p:nvSpPr>
        <p:spPr>
          <a:xfrm>
            <a:off x="7487010" y="466286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870613" y="47870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5897338" y="102772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pic>
        <p:nvPicPr>
          <p:cNvPr id="1545" name="Google Shape;1545;p64"/>
          <p:cNvPicPr preferRelativeResize="0"/>
          <p:nvPr/>
        </p:nvPicPr>
        <p:blipFill>
          <a:blip r:embed="rId3">
            <a:alphaModFix/>
          </a:blip>
          <a:stretch>
            <a:fillRect/>
          </a:stretch>
        </p:blipFill>
        <p:spPr>
          <a:xfrm>
            <a:off x="6847750" y="1795484"/>
            <a:ext cx="1473925" cy="1230032"/>
          </a:xfrm>
          <a:prstGeom prst="rect">
            <a:avLst/>
          </a:prstGeom>
          <a:noFill/>
          <a:ln>
            <a:noFill/>
          </a:ln>
        </p:spPr>
      </p:pic>
      <p:pic>
        <p:nvPicPr>
          <p:cNvPr id="1546" name="Google Shape;1546;p64"/>
          <p:cNvPicPr preferRelativeResize="0"/>
          <p:nvPr/>
        </p:nvPicPr>
        <p:blipFill>
          <a:blip r:embed="rId3">
            <a:alphaModFix/>
          </a:blip>
          <a:stretch>
            <a:fillRect/>
          </a:stretch>
        </p:blipFill>
        <p:spPr>
          <a:xfrm flipH="1">
            <a:off x="5436891" y="1795484"/>
            <a:ext cx="1473918" cy="1230032"/>
          </a:xfrm>
          <a:prstGeom prst="rect">
            <a:avLst/>
          </a:prstGeom>
          <a:noFill/>
          <a:ln>
            <a:noFill/>
          </a:ln>
        </p:spPr>
      </p:pic>
      <p:pic>
        <p:nvPicPr>
          <p:cNvPr id="1547" name="Google Shape;1547;p64"/>
          <p:cNvPicPr preferRelativeResize="0"/>
          <p:nvPr/>
        </p:nvPicPr>
        <p:blipFill>
          <a:blip r:embed="rId4">
            <a:alphaModFix/>
          </a:blip>
          <a:stretch>
            <a:fillRect/>
          </a:stretch>
        </p:blipFill>
        <p:spPr>
          <a:xfrm>
            <a:off x="3601726" y="1887893"/>
            <a:ext cx="1967074" cy="2680315"/>
          </a:xfrm>
          <a:prstGeom prst="rect">
            <a:avLst/>
          </a:prstGeom>
          <a:noFill/>
          <a:ln>
            <a:noFill/>
          </a:ln>
        </p:spPr>
      </p:pic>
      <p:pic>
        <p:nvPicPr>
          <p:cNvPr id="1548" name="Google Shape;1548;p64"/>
          <p:cNvPicPr preferRelativeResize="0"/>
          <p:nvPr/>
        </p:nvPicPr>
        <p:blipFill>
          <a:blip r:embed="rId5">
            <a:alphaModFix/>
          </a:blip>
          <a:stretch>
            <a:fillRect/>
          </a:stretch>
        </p:blipFill>
        <p:spPr>
          <a:xfrm>
            <a:off x="1620284" y="2005925"/>
            <a:ext cx="1752956" cy="2324599"/>
          </a:xfrm>
          <a:prstGeom prst="rect">
            <a:avLst/>
          </a:prstGeom>
          <a:noFill/>
          <a:ln>
            <a:noFill/>
          </a:ln>
        </p:spPr>
      </p:pic>
      <p:sp>
        <p:nvSpPr>
          <p:cNvPr id="1549" name="Google Shape;1549;p64"/>
          <p:cNvSpPr txBox="1"/>
          <p:nvPr/>
        </p:nvSpPr>
        <p:spPr>
          <a:xfrm>
            <a:off x="720000" y="1215750"/>
            <a:ext cx="7704000" cy="7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Here’s an assortment of alternative resources whose style fits that of this template:</a:t>
            </a:r>
            <a:endParaRPr sz="1200">
              <a:solidFill>
                <a:schemeClr val="l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lt1"/>
                </a:solidFill>
                <a:uFill>
                  <a:noFill/>
                </a:uFill>
                <a:latin typeface="Lato"/>
                <a:ea typeface="Lato"/>
                <a:cs typeface="Lato"/>
                <a:sym typeface="Lato"/>
                <a:hlinkClick r:id="rId6">
                  <a:extLst>
                    <a:ext uri="{A12FA001-AC4F-418D-AE19-62706E023703}">
                      <ahyp:hlinkClr val="tx"/>
                    </a:ext>
                  </a:extLst>
                </a:hlinkClick>
              </a:rPr>
              <a:t>Gradient pharmacist day vertical poster template</a:t>
            </a:r>
            <a:endParaRPr sz="1200">
              <a:solidFill>
                <a:schemeClr val="lt1"/>
              </a:solidFill>
              <a:latin typeface="Lato"/>
              <a:ea typeface="Lato"/>
              <a:cs typeface="Lato"/>
              <a:sym typeface="Lato"/>
            </a:endParaRPr>
          </a:p>
        </p:txBody>
      </p:sp>
      <p:sp>
        <p:nvSpPr>
          <p:cNvPr id="1550" name="Google Shape;1550;p64"/>
          <p:cNvSpPr/>
          <p:nvPr/>
        </p:nvSpPr>
        <p:spPr>
          <a:xfrm>
            <a:off x="1436991" y="4604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4"/>
          <p:cNvSpPr/>
          <p:nvPr/>
        </p:nvSpPr>
        <p:spPr>
          <a:xfrm>
            <a:off x="278813" y="6165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4"/>
          <p:cNvSpPr/>
          <p:nvPr/>
        </p:nvSpPr>
        <p:spPr>
          <a:xfrm>
            <a:off x="216579" y="22492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4"/>
          <p:cNvSpPr/>
          <p:nvPr/>
        </p:nvSpPr>
        <p:spPr>
          <a:xfrm>
            <a:off x="7126329" y="4636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4"/>
          <p:cNvSpPr/>
          <p:nvPr/>
        </p:nvSpPr>
        <p:spPr>
          <a:xfrm>
            <a:off x="8269641" y="3781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4"/>
          <p:cNvSpPr/>
          <p:nvPr/>
        </p:nvSpPr>
        <p:spPr>
          <a:xfrm>
            <a:off x="4762488" y="47283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4"/>
          <p:cNvSpPr/>
          <p:nvPr/>
        </p:nvSpPr>
        <p:spPr>
          <a:xfrm>
            <a:off x="8592138" y="239197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7" name="Google Shape;1557;p64"/>
          <p:cNvPicPr preferRelativeResize="0"/>
          <p:nvPr/>
        </p:nvPicPr>
        <p:blipFill>
          <a:blip r:embed="rId7">
            <a:alphaModFix/>
          </a:blip>
          <a:stretch>
            <a:fillRect/>
          </a:stretch>
        </p:blipFill>
        <p:spPr>
          <a:xfrm>
            <a:off x="3967775" y="4533760"/>
            <a:ext cx="463200" cy="463200"/>
          </a:xfrm>
          <a:prstGeom prst="rect">
            <a:avLst/>
          </a:prstGeom>
          <a:noFill/>
          <a:ln>
            <a:noFill/>
          </a:ln>
        </p:spPr>
      </p:pic>
      <p:pic>
        <p:nvPicPr>
          <p:cNvPr id="1558" name="Google Shape;1558;p64"/>
          <p:cNvPicPr preferRelativeResize="0"/>
          <p:nvPr/>
        </p:nvPicPr>
        <p:blipFill>
          <a:blip r:embed="rId8">
            <a:alphaModFix/>
          </a:blip>
          <a:stretch>
            <a:fillRect/>
          </a:stretch>
        </p:blipFill>
        <p:spPr>
          <a:xfrm>
            <a:off x="143206" y="3201308"/>
            <a:ext cx="469245" cy="469264"/>
          </a:xfrm>
          <a:prstGeom prst="rect">
            <a:avLst/>
          </a:prstGeom>
          <a:noFill/>
          <a:ln>
            <a:noFill/>
          </a:ln>
        </p:spPr>
      </p:pic>
      <p:pic>
        <p:nvPicPr>
          <p:cNvPr id="1559" name="Google Shape;1559;p64"/>
          <p:cNvPicPr preferRelativeResize="0"/>
          <p:nvPr/>
        </p:nvPicPr>
        <p:blipFill>
          <a:blip r:embed="rId9">
            <a:alphaModFix/>
          </a:blip>
          <a:stretch>
            <a:fillRect/>
          </a:stretch>
        </p:blipFill>
        <p:spPr>
          <a:xfrm>
            <a:off x="8459551" y="3204329"/>
            <a:ext cx="463203" cy="463222"/>
          </a:xfrm>
          <a:prstGeom prst="rect">
            <a:avLst/>
          </a:prstGeom>
          <a:noFill/>
          <a:ln>
            <a:noFill/>
          </a:ln>
        </p:spPr>
      </p:pic>
      <p:pic>
        <p:nvPicPr>
          <p:cNvPr id="1560" name="Google Shape;1560;p64"/>
          <p:cNvPicPr preferRelativeResize="0"/>
          <p:nvPr/>
        </p:nvPicPr>
        <p:blipFill>
          <a:blip r:embed="rId10">
            <a:alphaModFix/>
          </a:blip>
          <a:stretch>
            <a:fillRect/>
          </a:stretch>
        </p:blipFill>
        <p:spPr>
          <a:xfrm rot="7414500">
            <a:off x="138183" y="3943593"/>
            <a:ext cx="1444335" cy="761963"/>
          </a:xfrm>
          <a:prstGeom prst="rect">
            <a:avLst/>
          </a:prstGeom>
          <a:noFill/>
          <a:ln>
            <a:noFill/>
          </a:ln>
        </p:spPr>
      </p:pic>
      <p:pic>
        <p:nvPicPr>
          <p:cNvPr id="1561" name="Google Shape;1561;p64"/>
          <p:cNvPicPr preferRelativeResize="0"/>
          <p:nvPr/>
        </p:nvPicPr>
        <p:blipFill>
          <a:blip r:embed="rId10">
            <a:alphaModFix/>
          </a:blip>
          <a:stretch>
            <a:fillRect/>
          </a:stretch>
        </p:blipFill>
        <p:spPr>
          <a:xfrm rot="2254909">
            <a:off x="7708734" y="3873594"/>
            <a:ext cx="1444335" cy="761962"/>
          </a:xfrm>
          <a:prstGeom prst="rect">
            <a:avLst/>
          </a:prstGeom>
          <a:noFill/>
          <a:ln>
            <a:noFill/>
          </a:ln>
        </p:spPr>
      </p:pic>
      <p:pic>
        <p:nvPicPr>
          <p:cNvPr id="1562" name="Google Shape;1562;p64"/>
          <p:cNvPicPr preferRelativeResize="0"/>
          <p:nvPr/>
        </p:nvPicPr>
        <p:blipFill>
          <a:blip r:embed="rId11">
            <a:alphaModFix/>
          </a:blip>
          <a:stretch>
            <a:fillRect/>
          </a:stretch>
        </p:blipFill>
        <p:spPr>
          <a:xfrm>
            <a:off x="3601725" y="3758125"/>
            <a:ext cx="572423" cy="572394"/>
          </a:xfrm>
          <a:prstGeom prst="rect">
            <a:avLst/>
          </a:prstGeom>
          <a:noFill/>
          <a:ln>
            <a:noFill/>
          </a:ln>
        </p:spPr>
      </p:pic>
      <p:pic>
        <p:nvPicPr>
          <p:cNvPr id="1563" name="Google Shape;1563;p64"/>
          <p:cNvPicPr preferRelativeResize="0"/>
          <p:nvPr/>
        </p:nvPicPr>
        <p:blipFill>
          <a:blip r:embed="rId12">
            <a:alphaModFix/>
          </a:blip>
          <a:stretch>
            <a:fillRect/>
          </a:stretch>
        </p:blipFill>
        <p:spPr>
          <a:xfrm>
            <a:off x="6643064" y="2447028"/>
            <a:ext cx="452283" cy="507901"/>
          </a:xfrm>
          <a:prstGeom prst="rect">
            <a:avLst/>
          </a:prstGeom>
          <a:noFill/>
          <a:ln>
            <a:noFill/>
          </a:ln>
        </p:spPr>
      </p:pic>
      <p:pic>
        <p:nvPicPr>
          <p:cNvPr id="1564" name="Google Shape;1564;p64"/>
          <p:cNvPicPr preferRelativeResize="0"/>
          <p:nvPr/>
        </p:nvPicPr>
        <p:blipFill>
          <a:blip r:embed="rId13">
            <a:alphaModFix/>
          </a:blip>
          <a:stretch>
            <a:fillRect/>
          </a:stretch>
        </p:blipFill>
        <p:spPr>
          <a:xfrm rot="4275014">
            <a:off x="532407" y="2519806"/>
            <a:ext cx="1840952" cy="923003"/>
          </a:xfrm>
          <a:prstGeom prst="rect">
            <a:avLst/>
          </a:prstGeom>
          <a:noFill/>
          <a:ln>
            <a:noFill/>
          </a:ln>
        </p:spPr>
      </p:pic>
      <p:pic>
        <p:nvPicPr>
          <p:cNvPr id="1565" name="Google Shape;1565;p64"/>
          <p:cNvPicPr preferRelativeResize="0"/>
          <p:nvPr/>
        </p:nvPicPr>
        <p:blipFill>
          <a:blip r:embed="rId14">
            <a:alphaModFix/>
          </a:blip>
          <a:stretch>
            <a:fillRect/>
          </a:stretch>
        </p:blipFill>
        <p:spPr>
          <a:xfrm>
            <a:off x="4762504" y="3966560"/>
            <a:ext cx="730721" cy="429690"/>
          </a:xfrm>
          <a:prstGeom prst="rect">
            <a:avLst/>
          </a:prstGeom>
          <a:noFill/>
          <a:ln>
            <a:noFill/>
          </a:ln>
        </p:spPr>
      </p:pic>
      <p:pic>
        <p:nvPicPr>
          <p:cNvPr id="1566" name="Google Shape;1566;p64"/>
          <p:cNvPicPr preferRelativeResize="0"/>
          <p:nvPr/>
        </p:nvPicPr>
        <p:blipFill>
          <a:blip r:embed="rId15">
            <a:alphaModFix/>
          </a:blip>
          <a:stretch>
            <a:fillRect/>
          </a:stretch>
        </p:blipFill>
        <p:spPr>
          <a:xfrm>
            <a:off x="6480675" y="2188572"/>
            <a:ext cx="614675" cy="380732"/>
          </a:xfrm>
          <a:prstGeom prst="rect">
            <a:avLst/>
          </a:prstGeom>
          <a:noFill/>
          <a:ln>
            <a:noFill/>
          </a:ln>
        </p:spPr>
      </p:pic>
      <p:pic>
        <p:nvPicPr>
          <p:cNvPr id="1567" name="Google Shape;1567;p64"/>
          <p:cNvPicPr preferRelativeResize="0"/>
          <p:nvPr/>
        </p:nvPicPr>
        <p:blipFill>
          <a:blip r:embed="rId16">
            <a:alphaModFix/>
          </a:blip>
          <a:stretch>
            <a:fillRect/>
          </a:stretch>
        </p:blipFill>
        <p:spPr>
          <a:xfrm>
            <a:off x="6010925" y="2954929"/>
            <a:ext cx="1538175" cy="1588990"/>
          </a:xfrm>
          <a:prstGeom prst="rect">
            <a:avLst/>
          </a:prstGeom>
          <a:noFill/>
          <a:ln>
            <a:noFill/>
          </a:ln>
        </p:spPr>
      </p:pic>
      <p:sp>
        <p:nvSpPr>
          <p:cNvPr id="1568" name="Google Shape;1568;p64"/>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65"/>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rPr>
              <a:t>Did you like the resources on this template? Get them for free at our other websites:</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600">
                <a:solidFill>
                  <a:schemeClr val="lt1"/>
                </a:solidFill>
                <a:latin typeface="Barlow"/>
                <a:ea typeface="Barlow"/>
                <a:cs typeface="Barlow"/>
                <a:sym typeface="Barlow"/>
              </a:rPr>
              <a:t>Photos</a:t>
            </a:r>
            <a:endParaRPr b="1" sz="1600">
              <a:solidFill>
                <a:schemeClr val="lt1"/>
              </a:solidFill>
              <a:latin typeface="Barlow"/>
              <a:ea typeface="Barlow"/>
              <a:cs typeface="Barlow"/>
              <a:sym typeface="Barlow"/>
            </a:endParaRPr>
          </a:p>
          <a:p>
            <a:pPr indent="-304800" lvl="0" marL="457200" rtl="0" algn="l">
              <a:lnSpc>
                <a:spcPct val="100000"/>
              </a:lnSpc>
              <a:spcBef>
                <a:spcPts val="0"/>
              </a:spcBef>
              <a:spcAft>
                <a:spcPts val="0"/>
              </a:spcAft>
              <a:buClr>
                <a:schemeClr val="accent1"/>
              </a:buClr>
              <a:buSzPts val="1200"/>
              <a:buChar char="●"/>
            </a:pPr>
            <a:r>
              <a:rPr lang="en">
                <a:solidFill>
                  <a:schemeClr val="lt1"/>
                </a:solidFill>
                <a:uFill>
                  <a:noFill/>
                </a:uFill>
                <a:hlinkClick r:id="rId3">
                  <a:extLst>
                    <a:ext uri="{A12FA001-AC4F-418D-AE19-62706E023703}">
                      <ahyp:hlinkClr val="tx"/>
                    </a:ext>
                  </a:extLst>
                </a:hlinkClick>
              </a:rPr>
              <a:t>Doctor holding pills</a:t>
            </a:r>
            <a:endParaRPr sz="1200">
              <a:solidFill>
                <a:schemeClr val="lt1"/>
              </a:solidFill>
            </a:endParaRPr>
          </a:p>
          <a:p>
            <a:pPr indent="-304800" lvl="0" marL="457200" rtl="0" algn="l">
              <a:lnSpc>
                <a:spcPct val="100000"/>
              </a:lnSpc>
              <a:spcBef>
                <a:spcPts val="0"/>
              </a:spcBef>
              <a:spcAft>
                <a:spcPts val="0"/>
              </a:spcAft>
              <a:buClr>
                <a:schemeClr val="accent1"/>
              </a:buClr>
              <a:buSzPts val="1200"/>
              <a:buChar char="●"/>
            </a:pPr>
            <a:r>
              <a:rPr lang="en">
                <a:solidFill>
                  <a:schemeClr val="lt1"/>
                </a:solidFill>
                <a:uFill>
                  <a:noFill/>
                </a:uFill>
                <a:hlinkClick r:id="rId4">
                  <a:extLst>
                    <a:ext uri="{A12FA001-AC4F-418D-AE19-62706E023703}">
                      <ahyp:hlinkClr val="tx"/>
                    </a:ext>
                  </a:extLst>
                </a:hlinkClick>
              </a:rPr>
              <a:t>Arrangement of medical still life elements</a:t>
            </a:r>
            <a:endParaRPr sz="1200">
              <a:solidFill>
                <a:schemeClr val="lt1"/>
              </a:solidFill>
            </a:endParaRPr>
          </a:p>
          <a:p>
            <a:pPr indent="-304800" lvl="0" marL="457200" rtl="0" algn="l">
              <a:lnSpc>
                <a:spcPct val="100000"/>
              </a:lnSpc>
              <a:spcBef>
                <a:spcPts val="0"/>
              </a:spcBef>
              <a:spcAft>
                <a:spcPts val="0"/>
              </a:spcAft>
              <a:buClr>
                <a:schemeClr val="accent1"/>
              </a:buClr>
              <a:buSzPts val="1200"/>
              <a:buChar char="●"/>
            </a:pPr>
            <a:r>
              <a:rPr lang="en">
                <a:solidFill>
                  <a:schemeClr val="lt1"/>
                </a:solidFill>
                <a:uFill>
                  <a:noFill/>
                </a:uFill>
                <a:hlinkClick r:id="rId5">
                  <a:extLst>
                    <a:ext uri="{A12FA001-AC4F-418D-AE19-62706E023703}">
                      <ahyp:hlinkClr val="tx"/>
                    </a:ext>
                  </a:extLst>
                </a:hlinkClick>
              </a:rPr>
              <a:t>Portrait of female scientist in the laboratory</a:t>
            </a:r>
            <a:endParaRPr sz="1200">
              <a:solidFill>
                <a:schemeClr val="lt1"/>
              </a:solidFill>
            </a:endParaRPr>
          </a:p>
          <a:p>
            <a:pPr indent="-304800" lvl="0" marL="457200" rtl="0" algn="l">
              <a:lnSpc>
                <a:spcPct val="100000"/>
              </a:lnSpc>
              <a:spcBef>
                <a:spcPts val="0"/>
              </a:spcBef>
              <a:spcAft>
                <a:spcPts val="0"/>
              </a:spcAft>
              <a:buClr>
                <a:schemeClr val="accent1"/>
              </a:buClr>
              <a:buSzPts val="1200"/>
              <a:buChar char="●"/>
            </a:pPr>
            <a:r>
              <a:rPr lang="en">
                <a:solidFill>
                  <a:schemeClr val="lt1"/>
                </a:solidFill>
                <a:uFill>
                  <a:noFill/>
                </a:uFill>
                <a:hlinkClick r:id="rId6">
                  <a:extLst>
                    <a:ext uri="{A12FA001-AC4F-418D-AE19-62706E023703}">
                      <ahyp:hlinkClr val="tx"/>
                    </a:ext>
                  </a:extLst>
                </a:hlinkClick>
              </a:rPr>
              <a:t>Medium shot scientists in lab</a:t>
            </a:r>
            <a:endParaRPr sz="1200">
              <a:solidFill>
                <a:schemeClr val="lt1"/>
              </a:solidFill>
            </a:endParaRPr>
          </a:p>
          <a:p>
            <a:pPr indent="0" lvl="0" marL="45720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600">
                <a:solidFill>
                  <a:schemeClr val="lt1"/>
                </a:solidFill>
                <a:latin typeface="Barlow"/>
                <a:ea typeface="Barlow"/>
                <a:cs typeface="Barlow"/>
                <a:sym typeface="Barlow"/>
              </a:rPr>
              <a:t>Vectors</a:t>
            </a:r>
            <a:endParaRPr b="1" sz="1600">
              <a:solidFill>
                <a:schemeClr val="lt1"/>
              </a:solidFill>
              <a:latin typeface="Barlow"/>
              <a:ea typeface="Barlow"/>
              <a:cs typeface="Barlow"/>
              <a:sym typeface="Barlow"/>
            </a:endParaRPr>
          </a:p>
          <a:p>
            <a:pPr indent="-304800" lvl="0" marL="457200" rtl="0" algn="l">
              <a:lnSpc>
                <a:spcPct val="100000"/>
              </a:lnSpc>
              <a:spcBef>
                <a:spcPts val="0"/>
              </a:spcBef>
              <a:spcAft>
                <a:spcPts val="0"/>
              </a:spcAft>
              <a:buClr>
                <a:schemeClr val="accent1"/>
              </a:buClr>
              <a:buSzPts val="1200"/>
              <a:buChar char="●"/>
            </a:pPr>
            <a:r>
              <a:rPr lang="en">
                <a:solidFill>
                  <a:schemeClr val="lt1"/>
                </a:solidFill>
                <a:uFill>
                  <a:noFill/>
                </a:uFill>
                <a:hlinkClick r:id="rId7">
                  <a:extLst>
                    <a:ext uri="{A12FA001-AC4F-418D-AE19-62706E023703}">
                      <ahyp:hlinkClr val="tx"/>
                    </a:ext>
                  </a:extLst>
                </a:hlinkClick>
              </a:rPr>
              <a:t>Gradient pharmacist day instagram stories collection</a:t>
            </a:r>
            <a:endParaRPr sz="1200">
              <a:solidFill>
                <a:schemeClr val="lt1"/>
              </a:solidFill>
            </a:endParaRPr>
          </a:p>
          <a:p>
            <a:pPr indent="-304800" lvl="0" marL="457200" rtl="0" algn="l">
              <a:lnSpc>
                <a:spcPct val="100000"/>
              </a:lnSpc>
              <a:spcBef>
                <a:spcPts val="0"/>
              </a:spcBef>
              <a:spcAft>
                <a:spcPts val="0"/>
              </a:spcAft>
              <a:buClr>
                <a:schemeClr val="accent1"/>
              </a:buClr>
              <a:buSzPts val="1200"/>
              <a:buChar char="●"/>
            </a:pPr>
            <a:r>
              <a:rPr lang="en">
                <a:solidFill>
                  <a:schemeClr val="lt1"/>
                </a:solidFill>
                <a:uFill>
                  <a:noFill/>
                </a:uFill>
                <a:hlinkClick r:id="rId8">
                  <a:extLst>
                    <a:ext uri="{A12FA001-AC4F-418D-AE19-62706E023703}">
                      <ahyp:hlinkClr val="tx"/>
                    </a:ext>
                  </a:extLst>
                </a:hlinkClick>
              </a:rPr>
              <a:t>Gradient pharmacist day banners set</a:t>
            </a:r>
            <a:endParaRPr sz="1200">
              <a:solidFill>
                <a:schemeClr val="lt1"/>
              </a:solidFill>
            </a:endParaRPr>
          </a:p>
          <a:p>
            <a:pPr indent="-304800" lvl="0" marL="457200" rtl="0" algn="l">
              <a:spcBef>
                <a:spcPts val="0"/>
              </a:spcBef>
              <a:spcAft>
                <a:spcPts val="0"/>
              </a:spcAft>
              <a:buClr>
                <a:schemeClr val="accent1"/>
              </a:buClr>
              <a:buSzPts val="1200"/>
              <a:buChar char="●"/>
            </a:pPr>
            <a:r>
              <a:rPr lang="en">
                <a:solidFill>
                  <a:schemeClr val="lt1"/>
                </a:solidFill>
                <a:uFill>
                  <a:noFill/>
                </a:uFill>
                <a:hlinkClick r:id="rId9">
                  <a:extLst>
                    <a:ext uri="{A12FA001-AC4F-418D-AE19-62706E023703}">
                      <ahyp:hlinkClr val="tx"/>
                    </a:ext>
                  </a:extLst>
                </a:hlinkClick>
              </a:rPr>
              <a:t>Gradient pharmacist day landing page template</a:t>
            </a:r>
            <a:endParaRPr sz="1200">
              <a:solidFill>
                <a:schemeClr val="lt1"/>
              </a:solidFill>
            </a:endParaRPr>
          </a:p>
          <a:p>
            <a:pPr indent="0" lvl="0" marL="0" rtl="0" algn="l">
              <a:lnSpc>
                <a:spcPct val="100000"/>
              </a:lnSpc>
              <a:spcBef>
                <a:spcPts val="0"/>
              </a:spcBef>
              <a:spcAft>
                <a:spcPts val="0"/>
              </a:spcAft>
              <a:buNone/>
            </a:pPr>
            <a:r>
              <a:t/>
            </a:r>
            <a:endParaRPr sz="1200">
              <a:solidFill>
                <a:schemeClr val="lt1"/>
              </a:solidFill>
            </a:endParaRPr>
          </a:p>
          <a:p>
            <a:pPr indent="0" lvl="0" marL="0" rtl="0" algn="l">
              <a:lnSpc>
                <a:spcPct val="100000"/>
              </a:lnSpc>
              <a:spcBef>
                <a:spcPts val="0"/>
              </a:spcBef>
              <a:spcAft>
                <a:spcPts val="0"/>
              </a:spcAft>
              <a:buNone/>
            </a:pPr>
            <a:r>
              <a:rPr b="1" lang="en" sz="1600">
                <a:solidFill>
                  <a:schemeClr val="lt1"/>
                </a:solidFill>
                <a:latin typeface="Barlow"/>
                <a:ea typeface="Barlow"/>
                <a:cs typeface="Barlow"/>
                <a:sym typeface="Barlow"/>
              </a:rPr>
              <a:t>Icons</a:t>
            </a:r>
            <a:endParaRPr b="1" sz="1600">
              <a:solidFill>
                <a:schemeClr val="lt1"/>
              </a:solidFill>
              <a:latin typeface="Barlow"/>
              <a:ea typeface="Barlow"/>
              <a:cs typeface="Barlow"/>
              <a:sym typeface="Barlow"/>
            </a:endParaRPr>
          </a:p>
          <a:p>
            <a:pPr indent="-304800" lvl="0" marL="457200" rtl="0" algn="l">
              <a:lnSpc>
                <a:spcPct val="100000"/>
              </a:lnSpc>
              <a:spcBef>
                <a:spcPts val="0"/>
              </a:spcBef>
              <a:spcAft>
                <a:spcPts val="0"/>
              </a:spcAft>
              <a:buClr>
                <a:schemeClr val="accent1"/>
              </a:buClr>
              <a:buSzPts val="1200"/>
              <a:buChar char="●"/>
            </a:pPr>
            <a:r>
              <a:rPr lang="en">
                <a:solidFill>
                  <a:schemeClr val="lt1"/>
                </a:solidFill>
                <a:uFill>
                  <a:noFill/>
                </a:uFill>
                <a:hlinkClick r:id="rId10">
                  <a:extLst>
                    <a:ext uri="{A12FA001-AC4F-418D-AE19-62706E023703}">
                      <ahyp:hlinkClr val="tx"/>
                    </a:ext>
                  </a:extLst>
                </a:hlinkClick>
              </a:rPr>
              <a:t>Icon Pack: Pharmacy</a:t>
            </a:r>
            <a:endParaRPr sz="1200">
              <a:solidFill>
                <a:schemeClr val="lt1"/>
              </a:solidFill>
            </a:endParaRPr>
          </a:p>
        </p:txBody>
      </p:sp>
      <p:sp>
        <p:nvSpPr>
          <p:cNvPr id="1574" name="Google Shape;1574;p65"/>
          <p:cNvSpPr/>
          <p:nvPr/>
        </p:nvSpPr>
        <p:spPr>
          <a:xfrm>
            <a:off x="121316" y="27627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5"/>
          <p:cNvSpPr/>
          <p:nvPr/>
        </p:nvSpPr>
        <p:spPr>
          <a:xfrm>
            <a:off x="5729538" y="2374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5"/>
          <p:cNvSpPr/>
          <p:nvPr/>
        </p:nvSpPr>
        <p:spPr>
          <a:xfrm>
            <a:off x="121329" y="4773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5"/>
          <p:cNvSpPr/>
          <p:nvPr/>
        </p:nvSpPr>
        <p:spPr>
          <a:xfrm>
            <a:off x="6454204" y="37189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5"/>
          <p:cNvSpPr/>
          <p:nvPr/>
        </p:nvSpPr>
        <p:spPr>
          <a:xfrm>
            <a:off x="8269641" y="14941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5"/>
          <p:cNvSpPr/>
          <p:nvPr/>
        </p:nvSpPr>
        <p:spPr>
          <a:xfrm>
            <a:off x="3200388" y="47358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0" name="Google Shape;1580;p65"/>
          <p:cNvPicPr preferRelativeResize="0"/>
          <p:nvPr/>
        </p:nvPicPr>
        <p:blipFill>
          <a:blip r:embed="rId11">
            <a:alphaModFix/>
          </a:blip>
          <a:stretch>
            <a:fillRect/>
          </a:stretch>
        </p:blipFill>
        <p:spPr>
          <a:xfrm>
            <a:off x="6806225" y="345373"/>
            <a:ext cx="463200" cy="463200"/>
          </a:xfrm>
          <a:prstGeom prst="rect">
            <a:avLst/>
          </a:prstGeom>
          <a:noFill/>
          <a:ln>
            <a:noFill/>
          </a:ln>
        </p:spPr>
      </p:pic>
      <p:pic>
        <p:nvPicPr>
          <p:cNvPr id="1581" name="Google Shape;1581;p65"/>
          <p:cNvPicPr preferRelativeResize="0"/>
          <p:nvPr/>
        </p:nvPicPr>
        <p:blipFill>
          <a:blip r:embed="rId12">
            <a:alphaModFix/>
          </a:blip>
          <a:stretch>
            <a:fillRect/>
          </a:stretch>
        </p:blipFill>
        <p:spPr>
          <a:xfrm>
            <a:off x="4337381" y="4369471"/>
            <a:ext cx="469245" cy="469264"/>
          </a:xfrm>
          <a:prstGeom prst="rect">
            <a:avLst/>
          </a:prstGeom>
          <a:noFill/>
          <a:ln>
            <a:noFill/>
          </a:ln>
        </p:spPr>
      </p:pic>
      <p:pic>
        <p:nvPicPr>
          <p:cNvPr id="1582" name="Google Shape;1582;p65"/>
          <p:cNvPicPr preferRelativeResize="0"/>
          <p:nvPr/>
        </p:nvPicPr>
        <p:blipFill>
          <a:blip r:embed="rId13">
            <a:alphaModFix/>
          </a:blip>
          <a:stretch>
            <a:fillRect/>
          </a:stretch>
        </p:blipFill>
        <p:spPr>
          <a:xfrm>
            <a:off x="8424001" y="2692342"/>
            <a:ext cx="463203" cy="463222"/>
          </a:xfrm>
          <a:prstGeom prst="rect">
            <a:avLst/>
          </a:prstGeom>
          <a:noFill/>
          <a:ln>
            <a:noFill/>
          </a:ln>
        </p:spPr>
      </p:pic>
      <p:sp>
        <p:nvSpPr>
          <p:cNvPr id="1583" name="Google Shape;1583;p65"/>
          <p:cNvSpPr txBox="1"/>
          <p:nvPr>
            <p:ph type="title"/>
          </p:nvPr>
        </p:nvSpPr>
        <p:spPr>
          <a:xfrm>
            <a:off x="720000" y="5394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87" name="Shape 1587"/>
        <p:cNvGrpSpPr/>
        <p:nvPr/>
      </p:nvGrpSpPr>
      <p:grpSpPr>
        <a:xfrm>
          <a:off x="0" y="0"/>
          <a:ext cx="0" cy="0"/>
          <a:chOff x="0" y="0"/>
          <a:chExt cx="0" cy="0"/>
        </a:xfrm>
      </p:grpSpPr>
      <p:sp>
        <p:nvSpPr>
          <p:cNvPr id="1588" name="Google Shape;1588;p6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589" name="Google Shape;1589;p6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590" name="Google Shape;1590;p66"/>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94" name="Shape 1594"/>
        <p:cNvGrpSpPr/>
        <p:nvPr/>
      </p:nvGrpSpPr>
      <p:grpSpPr>
        <a:xfrm>
          <a:off x="0" y="0"/>
          <a:ext cx="0" cy="0"/>
          <a:chOff x="0" y="0"/>
          <a:chExt cx="0" cy="0"/>
        </a:xfrm>
      </p:grpSpPr>
      <p:sp>
        <p:nvSpPr>
          <p:cNvPr id="1595" name="Google Shape;1595;p67"/>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596" name="Google Shape;1596;p6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597" name="Google Shape;1597;p6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01" name="Shape 1601"/>
        <p:cNvGrpSpPr/>
        <p:nvPr/>
      </p:nvGrpSpPr>
      <p:grpSpPr>
        <a:xfrm>
          <a:off x="0" y="0"/>
          <a:ext cx="0" cy="0"/>
          <a:chOff x="0" y="0"/>
          <a:chExt cx="0" cy="0"/>
        </a:xfrm>
      </p:grpSpPr>
      <p:sp>
        <p:nvSpPr>
          <p:cNvPr id="1602" name="Google Shape;1602;p68"/>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603" name="Google Shape;1603;p68"/>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Barlow</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https://fonts.google.com/specimen/Barlow</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Lato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https://fonts.google.com/specimen/Lato</a:t>
            </a:r>
            <a:r>
              <a:rPr lang="en" sz="1100">
                <a:solidFill>
                  <a:schemeClr val="lt1"/>
                </a:solidFill>
              </a:rPr>
              <a:t>)</a:t>
            </a:r>
            <a:endParaRPr sz="1100">
              <a:solidFill>
                <a:schemeClr val="lt1"/>
              </a:solidFill>
            </a:endParaRPr>
          </a:p>
        </p:txBody>
      </p:sp>
      <p:sp>
        <p:nvSpPr>
          <p:cNvPr id="1604" name="Google Shape;1604;p68"/>
          <p:cNvSpPr/>
          <p:nvPr/>
        </p:nvSpPr>
        <p:spPr>
          <a:xfrm>
            <a:off x="2583563" y="2988225"/>
            <a:ext cx="791400" cy="754200"/>
          </a:xfrm>
          <a:prstGeom prst="roundRect">
            <a:avLst>
              <a:gd fmla="val 16667" name="adj"/>
            </a:avLst>
          </a:prstGeom>
          <a:solidFill>
            <a:srgbClr val="0026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8"/>
          <p:cNvSpPr/>
          <p:nvPr/>
        </p:nvSpPr>
        <p:spPr>
          <a:xfrm>
            <a:off x="3645382"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8"/>
          <p:cNvSpPr/>
          <p:nvPr/>
        </p:nvSpPr>
        <p:spPr>
          <a:xfrm>
            <a:off x="4707202" y="2988225"/>
            <a:ext cx="791400" cy="754200"/>
          </a:xfrm>
          <a:prstGeom prst="roundRect">
            <a:avLst>
              <a:gd fmla="val 16667" name="adj"/>
            </a:avLst>
          </a:prstGeom>
          <a:solidFill>
            <a:srgbClr val="61EFD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8"/>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#002626</a:t>
            </a:r>
            <a:endParaRPr sz="1000">
              <a:solidFill>
                <a:srgbClr val="FFFFFF"/>
              </a:solidFill>
            </a:endParaRPr>
          </a:p>
        </p:txBody>
      </p:sp>
      <p:sp>
        <p:nvSpPr>
          <p:cNvPr id="1608" name="Google Shape;1608;p68"/>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609" name="Google Shape;1609;p68"/>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#61efde</a:t>
            </a:r>
            <a:endParaRPr sz="1000">
              <a:solidFill>
                <a:schemeClr val="dk1"/>
              </a:solidFill>
            </a:endParaRPr>
          </a:p>
        </p:txBody>
      </p:sp>
      <p:sp>
        <p:nvSpPr>
          <p:cNvPr id="1610" name="Google Shape;1610;p68"/>
          <p:cNvSpPr/>
          <p:nvPr/>
        </p:nvSpPr>
        <p:spPr>
          <a:xfrm>
            <a:off x="5769038" y="2988225"/>
            <a:ext cx="791400" cy="754200"/>
          </a:xfrm>
          <a:prstGeom prst="roundRect">
            <a:avLst>
              <a:gd fmla="val 16667" name="adj"/>
            </a:avLst>
          </a:prstGeom>
          <a:solidFill>
            <a:srgbClr val="00656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8"/>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#006568</a:t>
            </a:r>
            <a:endParaRPr sz="1000">
              <a:solidFill>
                <a:srgbClr val="FFFFFF"/>
              </a:solidFill>
            </a:endParaRPr>
          </a:p>
        </p:txBody>
      </p:sp>
      <p:sp>
        <p:nvSpPr>
          <p:cNvPr id="1612" name="Google Shape;1612;p68"/>
          <p:cNvSpPr/>
          <p:nvPr/>
        </p:nvSpPr>
        <p:spPr>
          <a:xfrm>
            <a:off x="3114475" y="3919325"/>
            <a:ext cx="791400" cy="754200"/>
          </a:xfrm>
          <a:prstGeom prst="roundRect">
            <a:avLst>
              <a:gd fmla="val 16667" name="adj"/>
            </a:avLst>
          </a:prstGeom>
          <a:solidFill>
            <a:srgbClr val="FF455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8"/>
          <p:cNvSpPr/>
          <p:nvPr/>
        </p:nvSpPr>
        <p:spPr>
          <a:xfrm>
            <a:off x="4176295" y="3919325"/>
            <a:ext cx="791400" cy="754200"/>
          </a:xfrm>
          <a:prstGeom prst="roundRect">
            <a:avLst>
              <a:gd fmla="val 16667" name="adj"/>
            </a:avLst>
          </a:prstGeom>
          <a:solidFill>
            <a:srgbClr val="00AD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8"/>
          <p:cNvSpPr/>
          <p:nvPr/>
        </p:nvSpPr>
        <p:spPr>
          <a:xfrm>
            <a:off x="5238114" y="3919325"/>
            <a:ext cx="791400" cy="754200"/>
          </a:xfrm>
          <a:prstGeom prst="roundRect">
            <a:avLst>
              <a:gd fmla="val 16667" name="adj"/>
            </a:avLst>
          </a:prstGeom>
          <a:solidFill>
            <a:srgbClr val="FFC51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8"/>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#ff4557</a:t>
            </a:r>
            <a:endParaRPr sz="1000">
              <a:solidFill>
                <a:srgbClr val="FFFFFF"/>
              </a:solidFill>
            </a:endParaRPr>
          </a:p>
        </p:txBody>
      </p:sp>
      <p:sp>
        <p:nvSpPr>
          <p:cNvPr id="1616" name="Google Shape;1616;p68"/>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#00adfb</a:t>
            </a:r>
            <a:endParaRPr sz="1000">
              <a:solidFill>
                <a:srgbClr val="FFFFFF"/>
              </a:solidFill>
            </a:endParaRPr>
          </a:p>
        </p:txBody>
      </p:sp>
      <p:sp>
        <p:nvSpPr>
          <p:cNvPr id="1617" name="Google Shape;1617;p68"/>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#ffc51e</a:t>
            </a:r>
            <a:endParaRPr sz="1000">
              <a:solidFill>
                <a:srgbClr val="FFFFFF"/>
              </a:solidFill>
            </a:endParaRPr>
          </a:p>
        </p:txBody>
      </p:sp>
      <p:sp>
        <p:nvSpPr>
          <p:cNvPr id="1618" name="Google Shape;1618;p6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22" name="Shape 1622"/>
        <p:cNvGrpSpPr/>
        <p:nvPr/>
      </p:nvGrpSpPr>
      <p:grpSpPr>
        <a:xfrm>
          <a:off x="0" y="0"/>
          <a:ext cx="0" cy="0"/>
          <a:chOff x="0" y="0"/>
          <a:chExt cx="0" cy="0"/>
        </a:xfrm>
      </p:grpSpPr>
      <p:sp>
        <p:nvSpPr>
          <p:cNvPr id="1623" name="Google Shape;1623;p69"/>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624" name="Google Shape;1624;p6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625" name="Google Shape;1625;p69"/>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626" name="Google Shape;1626;p69">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627" name="Google Shape;1627;p69">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628" name="Google Shape;1628;p69">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629" name="Google Shape;1629;p69">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630" name="Google Shape;1630;p69"/>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631" name="Google Shape;1631;p69"/>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632" name="Google Shape;1632;p69"/>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633" name="Google Shape;1633;p69"/>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634" name="Google Shape;1634;p69">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38" name="Shape 1638"/>
        <p:cNvGrpSpPr/>
        <p:nvPr/>
      </p:nvGrpSpPr>
      <p:grpSpPr>
        <a:xfrm>
          <a:off x="0" y="0"/>
          <a:ext cx="0" cy="0"/>
          <a:chOff x="0" y="0"/>
          <a:chExt cx="0" cy="0"/>
        </a:xfrm>
      </p:grpSpPr>
      <p:grpSp>
        <p:nvGrpSpPr>
          <p:cNvPr id="1639" name="Google Shape;1639;p70"/>
          <p:cNvGrpSpPr/>
          <p:nvPr/>
        </p:nvGrpSpPr>
        <p:grpSpPr>
          <a:xfrm>
            <a:off x="5082708" y="3095784"/>
            <a:ext cx="442841" cy="514271"/>
            <a:chOff x="4727025" y="1332775"/>
            <a:chExt cx="59900" cy="69625"/>
          </a:xfrm>
        </p:grpSpPr>
        <p:sp>
          <p:nvSpPr>
            <p:cNvPr id="1640" name="Google Shape;1640;p7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70"/>
          <p:cNvGrpSpPr/>
          <p:nvPr/>
        </p:nvGrpSpPr>
        <p:grpSpPr>
          <a:xfrm>
            <a:off x="5758025" y="2343272"/>
            <a:ext cx="500909" cy="500899"/>
            <a:chOff x="4820425" y="1329900"/>
            <a:chExt cx="70175" cy="70350"/>
          </a:xfrm>
        </p:grpSpPr>
        <p:sp>
          <p:nvSpPr>
            <p:cNvPr id="1643" name="Google Shape;1643;p7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70"/>
          <p:cNvGrpSpPr/>
          <p:nvPr/>
        </p:nvGrpSpPr>
        <p:grpSpPr>
          <a:xfrm>
            <a:off x="6410648" y="2355062"/>
            <a:ext cx="538135" cy="493119"/>
            <a:chOff x="4903200" y="1331525"/>
            <a:chExt cx="73575" cy="67425"/>
          </a:xfrm>
        </p:grpSpPr>
        <p:sp>
          <p:nvSpPr>
            <p:cNvPr id="1648" name="Google Shape;1648;p7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49" name="Google Shape;1649;p7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70"/>
          <p:cNvGrpSpPr/>
          <p:nvPr/>
        </p:nvGrpSpPr>
        <p:grpSpPr>
          <a:xfrm>
            <a:off x="5670599" y="3097040"/>
            <a:ext cx="544563" cy="511895"/>
            <a:chOff x="4815575" y="1416800"/>
            <a:chExt cx="73750" cy="71400"/>
          </a:xfrm>
        </p:grpSpPr>
        <p:sp>
          <p:nvSpPr>
            <p:cNvPr id="1651" name="Google Shape;1651;p7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70"/>
          <p:cNvGrpSpPr/>
          <p:nvPr/>
        </p:nvGrpSpPr>
        <p:grpSpPr>
          <a:xfrm>
            <a:off x="6367224" y="3096746"/>
            <a:ext cx="602914" cy="512477"/>
            <a:chOff x="4902475" y="1418875"/>
            <a:chExt cx="74500" cy="63775"/>
          </a:xfrm>
        </p:grpSpPr>
        <p:sp>
          <p:nvSpPr>
            <p:cNvPr id="1655" name="Google Shape;1655;p7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70"/>
          <p:cNvGrpSpPr/>
          <p:nvPr/>
        </p:nvGrpSpPr>
        <p:grpSpPr>
          <a:xfrm>
            <a:off x="5783096" y="3835985"/>
            <a:ext cx="515391" cy="525699"/>
            <a:chOff x="4818100" y="1507675"/>
            <a:chExt cx="71225" cy="71625"/>
          </a:xfrm>
        </p:grpSpPr>
        <p:sp>
          <p:nvSpPr>
            <p:cNvPr id="1658" name="Google Shape;1658;p7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70"/>
          <p:cNvGrpSpPr/>
          <p:nvPr/>
        </p:nvGrpSpPr>
        <p:grpSpPr>
          <a:xfrm>
            <a:off x="5121199" y="3857517"/>
            <a:ext cx="522956" cy="489869"/>
            <a:chOff x="4721450" y="1509475"/>
            <a:chExt cx="79350" cy="74325"/>
          </a:xfrm>
        </p:grpSpPr>
        <p:sp>
          <p:nvSpPr>
            <p:cNvPr id="1663" name="Google Shape;1663;p7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70"/>
          <p:cNvGrpSpPr/>
          <p:nvPr/>
        </p:nvGrpSpPr>
        <p:grpSpPr>
          <a:xfrm>
            <a:off x="6444441" y="3837269"/>
            <a:ext cx="525704" cy="535436"/>
            <a:chOff x="4906800" y="1507500"/>
            <a:chExt cx="70350" cy="71075"/>
          </a:xfrm>
        </p:grpSpPr>
        <p:sp>
          <p:nvSpPr>
            <p:cNvPr id="1668" name="Google Shape;1668;p7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70"/>
          <p:cNvGrpSpPr/>
          <p:nvPr/>
        </p:nvGrpSpPr>
        <p:grpSpPr>
          <a:xfrm>
            <a:off x="4477263" y="2343250"/>
            <a:ext cx="508054" cy="508095"/>
            <a:chOff x="3736598" y="2170606"/>
            <a:chExt cx="404889" cy="404889"/>
          </a:xfrm>
        </p:grpSpPr>
        <p:sp>
          <p:nvSpPr>
            <p:cNvPr id="1674" name="Google Shape;1674;p7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70"/>
          <p:cNvGrpSpPr/>
          <p:nvPr/>
        </p:nvGrpSpPr>
        <p:grpSpPr>
          <a:xfrm>
            <a:off x="3765303" y="2343345"/>
            <a:ext cx="575790" cy="507904"/>
            <a:chOff x="3161917" y="2170682"/>
            <a:chExt cx="458870" cy="404737"/>
          </a:xfrm>
        </p:grpSpPr>
        <p:sp>
          <p:nvSpPr>
            <p:cNvPr id="1679" name="Google Shape;1679;p7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80" name="Google Shape;1680;p7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70"/>
          <p:cNvGrpSpPr/>
          <p:nvPr/>
        </p:nvGrpSpPr>
        <p:grpSpPr>
          <a:xfrm>
            <a:off x="3792833" y="3103717"/>
            <a:ext cx="520730" cy="498567"/>
            <a:chOff x="3179914" y="2889488"/>
            <a:chExt cx="422876" cy="404911"/>
          </a:xfrm>
        </p:grpSpPr>
        <p:sp>
          <p:nvSpPr>
            <p:cNvPr id="1683" name="Google Shape;1683;p7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70"/>
          <p:cNvGrpSpPr/>
          <p:nvPr/>
        </p:nvGrpSpPr>
        <p:grpSpPr>
          <a:xfrm>
            <a:off x="4421513" y="3103677"/>
            <a:ext cx="516145" cy="498648"/>
            <a:chOff x="3729467" y="2889422"/>
            <a:chExt cx="419153" cy="404977"/>
          </a:xfrm>
        </p:grpSpPr>
        <p:sp>
          <p:nvSpPr>
            <p:cNvPr id="1690" name="Google Shape;1690;p7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7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1" name="Google Shape;1701;p70"/>
          <p:cNvGrpSpPr/>
          <p:nvPr/>
        </p:nvGrpSpPr>
        <p:grpSpPr>
          <a:xfrm>
            <a:off x="7141841" y="2550562"/>
            <a:ext cx="166473" cy="141497"/>
            <a:chOff x="4660325" y="1866850"/>
            <a:chExt cx="68350" cy="58100"/>
          </a:xfrm>
        </p:grpSpPr>
        <p:sp>
          <p:nvSpPr>
            <p:cNvPr id="1702" name="Google Shape;1702;p7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70"/>
          <p:cNvGrpSpPr/>
          <p:nvPr/>
        </p:nvGrpSpPr>
        <p:grpSpPr>
          <a:xfrm>
            <a:off x="7451186" y="2576286"/>
            <a:ext cx="162515" cy="90049"/>
            <a:chOff x="4791775" y="1877500"/>
            <a:chExt cx="66725" cy="36975"/>
          </a:xfrm>
        </p:grpSpPr>
        <p:sp>
          <p:nvSpPr>
            <p:cNvPr id="1705" name="Google Shape;1705;p7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70"/>
          <p:cNvGrpSpPr/>
          <p:nvPr/>
        </p:nvGrpSpPr>
        <p:grpSpPr>
          <a:xfrm>
            <a:off x="7772899" y="2576286"/>
            <a:ext cx="144979" cy="90049"/>
            <a:chOff x="4923925" y="1877500"/>
            <a:chExt cx="59525" cy="36975"/>
          </a:xfrm>
        </p:grpSpPr>
        <p:sp>
          <p:nvSpPr>
            <p:cNvPr id="1708" name="Google Shape;1708;p7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70"/>
          <p:cNvGrpSpPr/>
          <p:nvPr/>
        </p:nvGrpSpPr>
        <p:grpSpPr>
          <a:xfrm>
            <a:off x="8067390" y="2558477"/>
            <a:ext cx="141447" cy="125667"/>
            <a:chOff x="5058450" y="1870100"/>
            <a:chExt cx="58075" cy="51600"/>
          </a:xfrm>
        </p:grpSpPr>
        <p:sp>
          <p:nvSpPr>
            <p:cNvPr id="1711" name="Google Shape;1711;p7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70"/>
          <p:cNvGrpSpPr/>
          <p:nvPr/>
        </p:nvGrpSpPr>
        <p:grpSpPr>
          <a:xfrm>
            <a:off x="7481905" y="2980885"/>
            <a:ext cx="101077" cy="107645"/>
            <a:chOff x="4811425" y="2065025"/>
            <a:chExt cx="41500" cy="44200"/>
          </a:xfrm>
        </p:grpSpPr>
        <p:sp>
          <p:nvSpPr>
            <p:cNvPr id="1714" name="Google Shape;1714;p7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70"/>
          <p:cNvGrpSpPr/>
          <p:nvPr/>
        </p:nvGrpSpPr>
        <p:grpSpPr>
          <a:xfrm>
            <a:off x="7774342" y="2981098"/>
            <a:ext cx="120867" cy="107218"/>
            <a:chOff x="4929875" y="2065025"/>
            <a:chExt cx="49625" cy="44025"/>
          </a:xfrm>
        </p:grpSpPr>
        <p:sp>
          <p:nvSpPr>
            <p:cNvPr id="1717" name="Google Shape;1717;p7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70"/>
          <p:cNvGrpSpPr/>
          <p:nvPr/>
        </p:nvGrpSpPr>
        <p:grpSpPr>
          <a:xfrm>
            <a:off x="8103011" y="2984112"/>
            <a:ext cx="70206" cy="101191"/>
            <a:chOff x="5083925" y="2066350"/>
            <a:chExt cx="28825" cy="41550"/>
          </a:xfrm>
        </p:grpSpPr>
        <p:sp>
          <p:nvSpPr>
            <p:cNvPr id="1720" name="Google Shape;1720;p7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70"/>
          <p:cNvGrpSpPr/>
          <p:nvPr/>
        </p:nvGrpSpPr>
        <p:grpSpPr>
          <a:xfrm>
            <a:off x="7134565" y="2999759"/>
            <a:ext cx="181026" cy="69896"/>
            <a:chOff x="4659775" y="2072775"/>
            <a:chExt cx="74325" cy="28700"/>
          </a:xfrm>
        </p:grpSpPr>
        <p:sp>
          <p:nvSpPr>
            <p:cNvPr id="1723" name="Google Shape;1723;p7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70"/>
          <p:cNvGrpSpPr/>
          <p:nvPr/>
        </p:nvGrpSpPr>
        <p:grpSpPr>
          <a:xfrm>
            <a:off x="8054421" y="2790324"/>
            <a:ext cx="167387" cy="89197"/>
            <a:chOff x="4662475" y="1976500"/>
            <a:chExt cx="68725" cy="36625"/>
          </a:xfrm>
        </p:grpSpPr>
        <p:sp>
          <p:nvSpPr>
            <p:cNvPr id="1727" name="Google Shape;1727;p7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 name="Google Shape;1730;p70"/>
          <p:cNvGrpSpPr/>
          <p:nvPr/>
        </p:nvGrpSpPr>
        <p:grpSpPr>
          <a:xfrm>
            <a:off x="7751326" y="2793764"/>
            <a:ext cx="166899" cy="82317"/>
            <a:chOff x="4920150" y="1977875"/>
            <a:chExt cx="68525" cy="33800"/>
          </a:xfrm>
        </p:grpSpPr>
        <p:sp>
          <p:nvSpPr>
            <p:cNvPr id="1731" name="Google Shape;1731;p7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70"/>
          <p:cNvGrpSpPr/>
          <p:nvPr/>
        </p:nvGrpSpPr>
        <p:grpSpPr>
          <a:xfrm>
            <a:off x="7162483" y="3197682"/>
            <a:ext cx="125190" cy="127859"/>
            <a:chOff x="4676550" y="2160575"/>
            <a:chExt cx="51400" cy="52500"/>
          </a:xfrm>
        </p:grpSpPr>
        <p:sp>
          <p:nvSpPr>
            <p:cNvPr id="1735" name="Google Shape;1735;p7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70"/>
          <p:cNvGrpSpPr/>
          <p:nvPr/>
        </p:nvGrpSpPr>
        <p:grpSpPr>
          <a:xfrm>
            <a:off x="7459741" y="3204714"/>
            <a:ext cx="145405" cy="113794"/>
            <a:chOff x="4768325" y="2163475"/>
            <a:chExt cx="59700" cy="46725"/>
          </a:xfrm>
        </p:grpSpPr>
        <p:sp>
          <p:nvSpPr>
            <p:cNvPr id="1739" name="Google Shape;1739;p7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1" name="Google Shape;1741;p7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7" name="Google Shape;1747;p70"/>
          <p:cNvGrpSpPr/>
          <p:nvPr/>
        </p:nvGrpSpPr>
        <p:grpSpPr>
          <a:xfrm>
            <a:off x="7476059" y="3459808"/>
            <a:ext cx="112768" cy="106853"/>
            <a:chOff x="4768575" y="2253950"/>
            <a:chExt cx="46300" cy="43875"/>
          </a:xfrm>
        </p:grpSpPr>
        <p:sp>
          <p:nvSpPr>
            <p:cNvPr id="1748" name="Google Shape;1748;p7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70"/>
          <p:cNvGrpSpPr/>
          <p:nvPr/>
        </p:nvGrpSpPr>
        <p:grpSpPr>
          <a:xfrm>
            <a:off x="7775682" y="3948834"/>
            <a:ext cx="118187" cy="146246"/>
            <a:chOff x="4960900" y="2433225"/>
            <a:chExt cx="48525" cy="60050"/>
          </a:xfrm>
        </p:grpSpPr>
        <p:sp>
          <p:nvSpPr>
            <p:cNvPr id="1751" name="Google Shape;1751;p7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70"/>
          <p:cNvGrpSpPr/>
          <p:nvPr/>
        </p:nvGrpSpPr>
        <p:grpSpPr>
          <a:xfrm>
            <a:off x="7464247" y="4212895"/>
            <a:ext cx="136394" cy="143810"/>
            <a:chOff x="4854075" y="2527625"/>
            <a:chExt cx="56000" cy="59050"/>
          </a:xfrm>
        </p:grpSpPr>
        <p:sp>
          <p:nvSpPr>
            <p:cNvPr id="1754" name="Google Shape;1754;p7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6" name="Google Shape;1756;p7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9" name="Google Shape;1759;p70"/>
          <p:cNvGrpSpPr/>
          <p:nvPr/>
        </p:nvGrpSpPr>
        <p:grpSpPr>
          <a:xfrm>
            <a:off x="8088458" y="3676639"/>
            <a:ext cx="99312" cy="160797"/>
            <a:chOff x="5059700" y="2334775"/>
            <a:chExt cx="40775" cy="66025"/>
          </a:xfrm>
        </p:grpSpPr>
        <p:sp>
          <p:nvSpPr>
            <p:cNvPr id="1760" name="Google Shape;1760;p7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70"/>
          <p:cNvGrpSpPr/>
          <p:nvPr/>
        </p:nvGrpSpPr>
        <p:grpSpPr>
          <a:xfrm>
            <a:off x="8045622" y="3941771"/>
            <a:ext cx="184984" cy="160371"/>
            <a:chOff x="5037700" y="2430325"/>
            <a:chExt cx="75950" cy="65850"/>
          </a:xfrm>
        </p:grpSpPr>
        <p:sp>
          <p:nvSpPr>
            <p:cNvPr id="1770" name="Google Shape;1770;p7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70"/>
          <p:cNvGrpSpPr/>
          <p:nvPr/>
        </p:nvGrpSpPr>
        <p:grpSpPr>
          <a:xfrm>
            <a:off x="7465128" y="3708223"/>
            <a:ext cx="173014" cy="97629"/>
            <a:chOff x="4756975" y="2341800"/>
            <a:chExt cx="91975" cy="51925"/>
          </a:xfrm>
        </p:grpSpPr>
        <p:sp>
          <p:nvSpPr>
            <p:cNvPr id="1773" name="Google Shape;1773;p7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70"/>
          <p:cNvGrpSpPr/>
          <p:nvPr/>
        </p:nvGrpSpPr>
        <p:grpSpPr>
          <a:xfrm>
            <a:off x="7732065" y="4196920"/>
            <a:ext cx="212497" cy="175761"/>
            <a:chOff x="4943575" y="2516350"/>
            <a:chExt cx="98675" cy="81700"/>
          </a:xfrm>
        </p:grpSpPr>
        <p:sp>
          <p:nvSpPr>
            <p:cNvPr id="1794" name="Google Shape;1794;p7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70"/>
          <p:cNvGrpSpPr/>
          <p:nvPr/>
        </p:nvGrpSpPr>
        <p:grpSpPr>
          <a:xfrm>
            <a:off x="1990126" y="3423163"/>
            <a:ext cx="965351" cy="134611"/>
            <a:chOff x="4411970" y="2962952"/>
            <a:chExt cx="706544" cy="104212"/>
          </a:xfrm>
        </p:grpSpPr>
        <p:sp>
          <p:nvSpPr>
            <p:cNvPr id="1873" name="Google Shape;1873;p7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70"/>
          <p:cNvGrpSpPr/>
          <p:nvPr/>
        </p:nvGrpSpPr>
        <p:grpSpPr>
          <a:xfrm>
            <a:off x="1990126" y="3012077"/>
            <a:ext cx="960158" cy="289172"/>
            <a:chOff x="4411970" y="2726085"/>
            <a:chExt cx="643107" cy="193659"/>
          </a:xfrm>
        </p:grpSpPr>
        <p:sp>
          <p:nvSpPr>
            <p:cNvPr id="1878" name="Google Shape;1878;p7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70"/>
          <p:cNvGrpSpPr/>
          <p:nvPr/>
        </p:nvGrpSpPr>
        <p:grpSpPr>
          <a:xfrm>
            <a:off x="993018" y="3278187"/>
            <a:ext cx="833173" cy="259209"/>
            <a:chOff x="4411970" y="4340222"/>
            <a:chExt cx="779467" cy="242683"/>
          </a:xfrm>
        </p:grpSpPr>
        <p:sp>
          <p:nvSpPr>
            <p:cNvPr id="1882" name="Google Shape;1882;p7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70"/>
          <p:cNvGrpSpPr/>
          <p:nvPr/>
        </p:nvGrpSpPr>
        <p:grpSpPr>
          <a:xfrm>
            <a:off x="1990126" y="2673933"/>
            <a:ext cx="965160" cy="216230"/>
            <a:chOff x="4411970" y="2468674"/>
            <a:chExt cx="747317" cy="167425"/>
          </a:xfrm>
        </p:grpSpPr>
        <p:sp>
          <p:nvSpPr>
            <p:cNvPr id="1886" name="Google Shape;1886;p7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70"/>
          <p:cNvGrpSpPr/>
          <p:nvPr/>
        </p:nvGrpSpPr>
        <p:grpSpPr>
          <a:xfrm>
            <a:off x="988873" y="2578650"/>
            <a:ext cx="810451" cy="319148"/>
            <a:chOff x="4411970" y="3686602"/>
            <a:chExt cx="797845" cy="314215"/>
          </a:xfrm>
        </p:grpSpPr>
        <p:sp>
          <p:nvSpPr>
            <p:cNvPr id="1889" name="Google Shape;1889;p7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7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p70"/>
          <p:cNvGrpSpPr/>
          <p:nvPr/>
        </p:nvGrpSpPr>
        <p:grpSpPr>
          <a:xfrm>
            <a:off x="988970" y="2333174"/>
            <a:ext cx="1970333" cy="208784"/>
            <a:chOff x="6336019" y="3733725"/>
            <a:chExt cx="2566206" cy="351310"/>
          </a:xfrm>
        </p:grpSpPr>
        <p:sp>
          <p:nvSpPr>
            <p:cNvPr id="1896" name="Google Shape;1896;p7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70"/>
          <p:cNvGrpSpPr/>
          <p:nvPr/>
        </p:nvGrpSpPr>
        <p:grpSpPr>
          <a:xfrm>
            <a:off x="1990126" y="3940729"/>
            <a:ext cx="946551" cy="153200"/>
            <a:chOff x="4404545" y="3301592"/>
            <a:chExt cx="782403" cy="129272"/>
          </a:xfrm>
        </p:grpSpPr>
        <p:sp>
          <p:nvSpPr>
            <p:cNvPr id="1901" name="Google Shape;1901;p7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70"/>
          <p:cNvGrpSpPr/>
          <p:nvPr/>
        </p:nvGrpSpPr>
        <p:grpSpPr>
          <a:xfrm>
            <a:off x="1990126" y="3679688"/>
            <a:ext cx="962257" cy="139127"/>
            <a:chOff x="4411970" y="3131459"/>
            <a:chExt cx="710520" cy="117397"/>
          </a:xfrm>
        </p:grpSpPr>
        <p:sp>
          <p:nvSpPr>
            <p:cNvPr id="1904" name="Google Shape;1904;p7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906" name="Google Shape;1906;p7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70"/>
          <p:cNvGrpSpPr/>
          <p:nvPr/>
        </p:nvGrpSpPr>
        <p:grpSpPr>
          <a:xfrm>
            <a:off x="990271" y="3614482"/>
            <a:ext cx="823838" cy="458988"/>
            <a:chOff x="4411970" y="1801825"/>
            <a:chExt cx="734586" cy="409262"/>
          </a:xfrm>
        </p:grpSpPr>
        <p:sp>
          <p:nvSpPr>
            <p:cNvPr id="1908" name="Google Shape;1908;p7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70"/>
          <p:cNvGrpSpPr/>
          <p:nvPr/>
        </p:nvGrpSpPr>
        <p:grpSpPr>
          <a:xfrm>
            <a:off x="990271" y="4162908"/>
            <a:ext cx="856348" cy="212039"/>
            <a:chOff x="4411970" y="2233974"/>
            <a:chExt cx="763574" cy="189068"/>
          </a:xfrm>
        </p:grpSpPr>
        <p:sp>
          <p:nvSpPr>
            <p:cNvPr id="1911" name="Google Shape;1911;p7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70"/>
          <p:cNvGrpSpPr/>
          <p:nvPr/>
        </p:nvGrpSpPr>
        <p:grpSpPr>
          <a:xfrm>
            <a:off x="3100467" y="2338244"/>
            <a:ext cx="511602" cy="511602"/>
            <a:chOff x="5681300" y="2527788"/>
            <a:chExt cx="805800" cy="805800"/>
          </a:xfrm>
        </p:grpSpPr>
        <p:sp>
          <p:nvSpPr>
            <p:cNvPr id="1914" name="Google Shape;1914;p7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70"/>
          <p:cNvGrpSpPr/>
          <p:nvPr/>
        </p:nvGrpSpPr>
        <p:grpSpPr>
          <a:xfrm>
            <a:off x="3097662" y="3104827"/>
            <a:ext cx="513021" cy="512935"/>
            <a:chOff x="4049800" y="640400"/>
            <a:chExt cx="858900" cy="858900"/>
          </a:xfrm>
        </p:grpSpPr>
        <p:sp>
          <p:nvSpPr>
            <p:cNvPr id="1917" name="Google Shape;1917;p7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70"/>
          <p:cNvGrpSpPr/>
          <p:nvPr/>
        </p:nvGrpSpPr>
        <p:grpSpPr>
          <a:xfrm>
            <a:off x="3014861" y="3756719"/>
            <a:ext cx="686489" cy="686585"/>
            <a:chOff x="5080188" y="927900"/>
            <a:chExt cx="961200" cy="961200"/>
          </a:xfrm>
        </p:grpSpPr>
        <p:sp>
          <p:nvSpPr>
            <p:cNvPr id="1920" name="Google Shape;1920;p7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70"/>
          <p:cNvGrpSpPr/>
          <p:nvPr/>
        </p:nvGrpSpPr>
        <p:grpSpPr>
          <a:xfrm>
            <a:off x="3798012" y="3849448"/>
            <a:ext cx="510373" cy="510937"/>
            <a:chOff x="7508249" y="1522825"/>
            <a:chExt cx="1326332" cy="1322987"/>
          </a:xfrm>
        </p:grpSpPr>
        <p:sp>
          <p:nvSpPr>
            <p:cNvPr id="1929" name="Google Shape;1929;p7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70"/>
          <p:cNvGrpSpPr/>
          <p:nvPr/>
        </p:nvGrpSpPr>
        <p:grpSpPr>
          <a:xfrm>
            <a:off x="4489605" y="3850853"/>
            <a:ext cx="492652" cy="503348"/>
            <a:chOff x="6039282" y="1042577"/>
            <a:chExt cx="734315" cy="731929"/>
          </a:xfrm>
        </p:grpSpPr>
        <p:sp>
          <p:nvSpPr>
            <p:cNvPr id="1940" name="Google Shape;1940;p7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70"/>
          <p:cNvGrpSpPr/>
          <p:nvPr/>
        </p:nvGrpSpPr>
        <p:grpSpPr>
          <a:xfrm>
            <a:off x="5130019" y="2346894"/>
            <a:ext cx="483304" cy="504902"/>
            <a:chOff x="1825800" y="1651625"/>
            <a:chExt cx="568125" cy="591775"/>
          </a:xfrm>
        </p:grpSpPr>
        <p:sp>
          <p:nvSpPr>
            <p:cNvPr id="1962" name="Google Shape;1962;p7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8" name="Google Shape;1968;p7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0"/>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973" name="Google Shape;1973;p7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grpSp>
        <p:nvGrpSpPr>
          <p:cNvPr id="1978" name="Google Shape;1978;p71"/>
          <p:cNvGrpSpPr/>
          <p:nvPr/>
        </p:nvGrpSpPr>
        <p:grpSpPr>
          <a:xfrm>
            <a:off x="722058" y="957091"/>
            <a:ext cx="2492868" cy="1379876"/>
            <a:chOff x="2654821" y="2311071"/>
            <a:chExt cx="2279715" cy="1262120"/>
          </a:xfrm>
        </p:grpSpPr>
        <p:grpSp>
          <p:nvGrpSpPr>
            <p:cNvPr id="1979" name="Google Shape;1979;p71"/>
            <p:cNvGrpSpPr/>
            <p:nvPr/>
          </p:nvGrpSpPr>
          <p:grpSpPr>
            <a:xfrm>
              <a:off x="4034269" y="2840745"/>
              <a:ext cx="40212" cy="36437"/>
              <a:chOff x="4293400" y="2574725"/>
              <a:chExt cx="84425" cy="80100"/>
            </a:xfrm>
          </p:grpSpPr>
          <p:sp>
            <p:nvSpPr>
              <p:cNvPr id="1980" name="Google Shape;1980;p7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81" name="Google Shape;1981;p7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71"/>
            <p:cNvGrpSpPr/>
            <p:nvPr/>
          </p:nvGrpSpPr>
          <p:grpSpPr>
            <a:xfrm>
              <a:off x="3894606" y="2334874"/>
              <a:ext cx="913198" cy="518984"/>
              <a:chOff x="4000175" y="1462675"/>
              <a:chExt cx="1917275" cy="1140875"/>
            </a:xfrm>
          </p:grpSpPr>
          <p:sp>
            <p:nvSpPr>
              <p:cNvPr id="1983" name="Google Shape;1983;p7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84" name="Google Shape;1984;p71"/>
              <p:cNvGrpSpPr/>
              <p:nvPr/>
            </p:nvGrpSpPr>
            <p:grpSpPr>
              <a:xfrm>
                <a:off x="4000175" y="1462675"/>
                <a:ext cx="1917275" cy="1140875"/>
                <a:chOff x="4000175" y="1462675"/>
                <a:chExt cx="1917275" cy="1140875"/>
              </a:xfrm>
            </p:grpSpPr>
            <p:sp>
              <p:nvSpPr>
                <p:cNvPr id="1985" name="Google Shape;1985;p7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86" name="Google Shape;1986;p7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90" name="Google Shape;1990;p7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1" name="Google Shape;1991;p71"/>
            <p:cNvGrpSpPr/>
            <p:nvPr/>
          </p:nvGrpSpPr>
          <p:grpSpPr>
            <a:xfrm>
              <a:off x="3875768" y="2846704"/>
              <a:ext cx="44796" cy="47366"/>
              <a:chOff x="3960625" y="2587825"/>
              <a:chExt cx="94050" cy="104125"/>
            </a:xfrm>
          </p:grpSpPr>
          <p:sp>
            <p:nvSpPr>
              <p:cNvPr id="1992" name="Google Shape;1992;p7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93" name="Google Shape;1993;p7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71"/>
            <p:cNvGrpSpPr/>
            <p:nvPr/>
          </p:nvGrpSpPr>
          <p:grpSpPr>
            <a:xfrm>
              <a:off x="3782759" y="2807162"/>
              <a:ext cx="82686" cy="85487"/>
              <a:chOff x="3765350" y="2500900"/>
              <a:chExt cx="173600" cy="187925"/>
            </a:xfrm>
          </p:grpSpPr>
          <p:sp>
            <p:nvSpPr>
              <p:cNvPr id="1995" name="Google Shape;1995;p7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96" name="Google Shape;1996;p7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71"/>
            <p:cNvGrpSpPr/>
            <p:nvPr/>
          </p:nvGrpSpPr>
          <p:grpSpPr>
            <a:xfrm>
              <a:off x="3775674" y="2798496"/>
              <a:ext cx="40545" cy="23564"/>
              <a:chOff x="3750475" y="2481850"/>
              <a:chExt cx="85125" cy="51800"/>
            </a:xfrm>
          </p:grpSpPr>
          <p:sp>
            <p:nvSpPr>
              <p:cNvPr id="2002" name="Google Shape;2002;p7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004" name="Google Shape;2004;p71"/>
            <p:cNvGrpSpPr/>
            <p:nvPr/>
          </p:nvGrpSpPr>
          <p:grpSpPr>
            <a:xfrm>
              <a:off x="3716946" y="2776024"/>
              <a:ext cx="81971" cy="76912"/>
              <a:chOff x="3627175" y="2432450"/>
              <a:chExt cx="172100" cy="169075"/>
            </a:xfrm>
          </p:grpSpPr>
          <p:sp>
            <p:nvSpPr>
              <p:cNvPr id="2005" name="Google Shape;2005;p7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007" name="Google Shape;2007;p7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008" name="Google Shape;2008;p71"/>
            <p:cNvGrpSpPr/>
            <p:nvPr/>
          </p:nvGrpSpPr>
          <p:grpSpPr>
            <a:xfrm>
              <a:off x="3685682" y="2845624"/>
              <a:ext cx="29311" cy="45055"/>
              <a:chOff x="3561536" y="2585450"/>
              <a:chExt cx="61539" cy="99045"/>
            </a:xfrm>
          </p:grpSpPr>
          <p:sp>
            <p:nvSpPr>
              <p:cNvPr id="2009" name="Google Shape;2009;p7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011" name="Google Shape;2011;p71"/>
            <p:cNvGrpSpPr/>
            <p:nvPr/>
          </p:nvGrpSpPr>
          <p:grpSpPr>
            <a:xfrm>
              <a:off x="3849905" y="2572252"/>
              <a:ext cx="74339" cy="119559"/>
              <a:chOff x="3906325" y="1984500"/>
              <a:chExt cx="156075" cy="262825"/>
            </a:xfrm>
          </p:grpSpPr>
          <p:sp>
            <p:nvSpPr>
              <p:cNvPr id="2012" name="Google Shape;2012;p7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013" name="Google Shape;2013;p7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71"/>
            <p:cNvGrpSpPr/>
            <p:nvPr/>
          </p:nvGrpSpPr>
          <p:grpSpPr>
            <a:xfrm>
              <a:off x="2654821" y="2414345"/>
              <a:ext cx="667570" cy="558731"/>
              <a:chOff x="1397225" y="1637375"/>
              <a:chExt cx="1401575" cy="1228250"/>
            </a:xfrm>
          </p:grpSpPr>
          <p:sp>
            <p:nvSpPr>
              <p:cNvPr id="2015" name="Google Shape;2015;p7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016" name="Google Shape;2016;p71"/>
              <p:cNvGrpSpPr/>
              <p:nvPr/>
            </p:nvGrpSpPr>
            <p:grpSpPr>
              <a:xfrm>
                <a:off x="1397225" y="1637375"/>
                <a:ext cx="1398775" cy="1228250"/>
                <a:chOff x="1397225" y="1637375"/>
                <a:chExt cx="1398775" cy="1228250"/>
              </a:xfrm>
            </p:grpSpPr>
            <p:sp>
              <p:nvSpPr>
                <p:cNvPr id="2017" name="Google Shape;2017;p7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9" name="Google Shape;2019;p71"/>
            <p:cNvGrpSpPr/>
            <p:nvPr/>
          </p:nvGrpSpPr>
          <p:grpSpPr>
            <a:xfrm>
              <a:off x="3230417" y="3103734"/>
              <a:ext cx="282982" cy="280332"/>
              <a:chOff x="2605700" y="3152850"/>
              <a:chExt cx="594125" cy="616250"/>
            </a:xfrm>
          </p:grpSpPr>
          <p:sp>
            <p:nvSpPr>
              <p:cNvPr id="2020" name="Google Shape;2020;p7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021" name="Google Shape;2021;p7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022" name="Google Shape;2022;p71"/>
            <p:cNvGrpSpPr/>
            <p:nvPr/>
          </p:nvGrpSpPr>
          <p:grpSpPr>
            <a:xfrm>
              <a:off x="3265985" y="3226989"/>
              <a:ext cx="87151" cy="346202"/>
              <a:chOff x="2680375" y="3423800"/>
              <a:chExt cx="182975" cy="761050"/>
            </a:xfrm>
          </p:grpSpPr>
          <p:sp>
            <p:nvSpPr>
              <p:cNvPr id="2023" name="Google Shape;2023;p7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024" name="Google Shape;2024;p7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71"/>
            <p:cNvGrpSpPr/>
            <p:nvPr/>
          </p:nvGrpSpPr>
          <p:grpSpPr>
            <a:xfrm>
              <a:off x="3855466" y="3289811"/>
              <a:ext cx="112514" cy="94210"/>
              <a:chOff x="3918000" y="3561900"/>
              <a:chExt cx="236225" cy="207100"/>
            </a:xfrm>
          </p:grpSpPr>
          <p:sp>
            <p:nvSpPr>
              <p:cNvPr id="2026" name="Google Shape;2026;p7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027" name="Google Shape;2027;p7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7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031" name="Google Shape;2031;p71"/>
            <p:cNvGrpSpPr/>
            <p:nvPr/>
          </p:nvGrpSpPr>
          <p:grpSpPr>
            <a:xfrm>
              <a:off x="2905224" y="2311071"/>
              <a:ext cx="596721" cy="528992"/>
              <a:chOff x="1922950" y="1410350"/>
              <a:chExt cx="1252825" cy="1162875"/>
            </a:xfrm>
          </p:grpSpPr>
          <p:sp>
            <p:nvSpPr>
              <p:cNvPr id="2032" name="Google Shape;2032;p7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048" name="Google Shape;2048;p7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68" name="Google Shape;2068;p7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69" name="Google Shape;2069;p7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71"/>
            <p:cNvGrpSpPr/>
            <p:nvPr/>
          </p:nvGrpSpPr>
          <p:grpSpPr>
            <a:xfrm>
              <a:off x="3280929" y="3294542"/>
              <a:ext cx="109894" cy="272224"/>
              <a:chOff x="2711750" y="3572300"/>
              <a:chExt cx="230725" cy="598425"/>
            </a:xfrm>
          </p:grpSpPr>
          <p:sp>
            <p:nvSpPr>
              <p:cNvPr id="2071" name="Google Shape;2071;p7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7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4" name="Google Shape;2074;p71"/>
            <p:cNvGrpSpPr/>
            <p:nvPr/>
          </p:nvGrpSpPr>
          <p:grpSpPr>
            <a:xfrm>
              <a:off x="3790439" y="2408636"/>
              <a:ext cx="73017" cy="75684"/>
              <a:chOff x="3781475" y="1624825"/>
              <a:chExt cx="153300" cy="166375"/>
            </a:xfrm>
          </p:grpSpPr>
          <p:sp>
            <p:nvSpPr>
              <p:cNvPr id="2075" name="Google Shape;2075;p7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7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6" name="Google Shape;2086;p71"/>
            <p:cNvGrpSpPr/>
            <p:nvPr/>
          </p:nvGrpSpPr>
          <p:grpSpPr>
            <a:xfrm>
              <a:off x="4403342" y="3107749"/>
              <a:ext cx="316680" cy="101374"/>
              <a:chOff x="5068275" y="3161675"/>
              <a:chExt cx="664875" cy="222850"/>
            </a:xfrm>
          </p:grpSpPr>
          <p:sp>
            <p:nvSpPr>
              <p:cNvPr id="2087" name="Google Shape;2087;p7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1" name="Google Shape;2091;p7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0" name="Google Shape;2120;p71"/>
            <p:cNvGrpSpPr/>
            <p:nvPr/>
          </p:nvGrpSpPr>
          <p:grpSpPr>
            <a:xfrm>
              <a:off x="3697513" y="2707266"/>
              <a:ext cx="59549" cy="79733"/>
              <a:chOff x="3586375" y="2281300"/>
              <a:chExt cx="125025" cy="175275"/>
            </a:xfrm>
          </p:grpSpPr>
          <p:sp>
            <p:nvSpPr>
              <p:cNvPr id="2121" name="Google Shape;2121;p7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3" name="Google Shape;2123;p7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4" name="Google Shape;2124;p71"/>
            <p:cNvGrpSpPr/>
            <p:nvPr/>
          </p:nvGrpSpPr>
          <p:grpSpPr>
            <a:xfrm>
              <a:off x="4513224" y="3221724"/>
              <a:ext cx="274563" cy="280321"/>
              <a:chOff x="5298975" y="3412225"/>
              <a:chExt cx="576450" cy="616225"/>
            </a:xfrm>
          </p:grpSpPr>
          <p:sp>
            <p:nvSpPr>
              <p:cNvPr id="2125" name="Google Shape;2125;p7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26" name="Google Shape;2126;p7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71"/>
            <p:cNvGrpSpPr/>
            <p:nvPr/>
          </p:nvGrpSpPr>
          <p:grpSpPr>
            <a:xfrm>
              <a:off x="4824403" y="3421846"/>
              <a:ext cx="110132" cy="130647"/>
              <a:chOff x="5952300" y="3852150"/>
              <a:chExt cx="231225" cy="287200"/>
            </a:xfrm>
          </p:grpSpPr>
          <p:sp>
            <p:nvSpPr>
              <p:cNvPr id="2128" name="Google Shape;2128;p7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0" name="Google Shape;2130;p7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8" name="Google Shape;2138;p71"/>
            <p:cNvGrpSpPr/>
            <p:nvPr/>
          </p:nvGrpSpPr>
          <p:grpSpPr>
            <a:xfrm>
              <a:off x="4295710" y="3079670"/>
              <a:ext cx="14968" cy="27135"/>
              <a:chOff x="4842300" y="3099950"/>
              <a:chExt cx="31425" cy="59650"/>
            </a:xfrm>
          </p:grpSpPr>
          <p:sp>
            <p:nvSpPr>
              <p:cNvPr id="2139" name="Google Shape;2139;p7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3" name="Google Shape;2143;p7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1" name="Google Shape;2151;p71"/>
            <p:cNvGrpSpPr/>
            <p:nvPr/>
          </p:nvGrpSpPr>
          <p:grpSpPr>
            <a:xfrm>
              <a:off x="3831056" y="2816010"/>
              <a:ext cx="37378" cy="27612"/>
              <a:chOff x="3866750" y="2520350"/>
              <a:chExt cx="78475" cy="60700"/>
            </a:xfrm>
          </p:grpSpPr>
          <p:sp>
            <p:nvSpPr>
              <p:cNvPr id="2152" name="Google Shape;2152;p7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6" name="Google Shape;2156;p7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73" name="Google Shape;2173;p7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85" name="Google Shape;2185;p7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8" name="Google Shape;2198;p71"/>
            <p:cNvGrpSpPr/>
            <p:nvPr/>
          </p:nvGrpSpPr>
          <p:grpSpPr>
            <a:xfrm>
              <a:off x="3632736" y="3051591"/>
              <a:ext cx="63288" cy="45217"/>
              <a:chOff x="3450375" y="3038225"/>
              <a:chExt cx="132875" cy="99400"/>
            </a:xfrm>
          </p:grpSpPr>
          <p:sp>
            <p:nvSpPr>
              <p:cNvPr id="2199" name="Google Shape;2199;p7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1" name="Google Shape;2201;p7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10" name="Google Shape;2210;p7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20" name="Google Shape;2220;p7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26" name="Google Shape;2226;p7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71"/>
          <p:cNvGrpSpPr/>
          <p:nvPr/>
        </p:nvGrpSpPr>
        <p:grpSpPr>
          <a:xfrm>
            <a:off x="719115" y="2852867"/>
            <a:ext cx="2622876" cy="1333540"/>
            <a:chOff x="238125" y="1038125"/>
            <a:chExt cx="7146800" cy="3633625"/>
          </a:xfrm>
        </p:grpSpPr>
        <p:sp>
          <p:nvSpPr>
            <p:cNvPr id="2237" name="Google Shape;2237;p7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71"/>
          <p:cNvGrpSpPr/>
          <p:nvPr/>
        </p:nvGrpSpPr>
        <p:grpSpPr>
          <a:xfrm>
            <a:off x="5834043" y="994977"/>
            <a:ext cx="2590840" cy="1380235"/>
            <a:chOff x="233350" y="949250"/>
            <a:chExt cx="7137300" cy="3802300"/>
          </a:xfrm>
        </p:grpSpPr>
        <p:sp>
          <p:nvSpPr>
            <p:cNvPr id="3810" name="Google Shape;3810;p7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71"/>
          <p:cNvGrpSpPr/>
          <p:nvPr/>
        </p:nvGrpSpPr>
        <p:grpSpPr>
          <a:xfrm>
            <a:off x="7648472" y="3039750"/>
            <a:ext cx="104231" cy="320340"/>
            <a:chOff x="7564426" y="3224343"/>
            <a:chExt cx="119985" cy="368801"/>
          </a:xfrm>
        </p:grpSpPr>
        <p:sp>
          <p:nvSpPr>
            <p:cNvPr id="3862" name="Google Shape;3862;p7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71"/>
          <p:cNvGrpSpPr/>
          <p:nvPr/>
        </p:nvGrpSpPr>
        <p:grpSpPr>
          <a:xfrm>
            <a:off x="7347961" y="3033852"/>
            <a:ext cx="189489" cy="332132"/>
            <a:chOff x="8370831" y="3202002"/>
            <a:chExt cx="218129" cy="382376"/>
          </a:xfrm>
        </p:grpSpPr>
        <p:sp>
          <p:nvSpPr>
            <p:cNvPr id="3865" name="Google Shape;3865;p7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71"/>
          <p:cNvGrpSpPr/>
          <p:nvPr/>
        </p:nvGrpSpPr>
        <p:grpSpPr>
          <a:xfrm>
            <a:off x="8071350" y="3444984"/>
            <a:ext cx="309429" cy="267000"/>
            <a:chOff x="6742064" y="3750480"/>
            <a:chExt cx="399315" cy="344560"/>
          </a:xfrm>
        </p:grpSpPr>
        <p:sp>
          <p:nvSpPr>
            <p:cNvPr id="3868" name="Google Shape;3868;p7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71"/>
          <p:cNvGrpSpPr/>
          <p:nvPr/>
        </p:nvGrpSpPr>
        <p:grpSpPr>
          <a:xfrm>
            <a:off x="7610369" y="3796031"/>
            <a:ext cx="180437" cy="281608"/>
            <a:chOff x="7248525" y="3739696"/>
            <a:chExt cx="230531" cy="359790"/>
          </a:xfrm>
        </p:grpSpPr>
        <p:sp>
          <p:nvSpPr>
            <p:cNvPr id="3871" name="Google Shape;3871;p7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71"/>
          <p:cNvGrpSpPr/>
          <p:nvPr/>
        </p:nvGrpSpPr>
        <p:grpSpPr>
          <a:xfrm>
            <a:off x="7856288" y="3439255"/>
            <a:ext cx="162896" cy="278710"/>
            <a:chOff x="7601242" y="3729267"/>
            <a:chExt cx="222566" cy="380803"/>
          </a:xfrm>
        </p:grpSpPr>
        <p:sp>
          <p:nvSpPr>
            <p:cNvPr id="3874" name="Google Shape;3874;p7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6" name="Google Shape;3876;p71"/>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7" name="Google Shape;3877;p71"/>
          <p:cNvGrpSpPr/>
          <p:nvPr/>
        </p:nvGrpSpPr>
        <p:grpSpPr>
          <a:xfrm>
            <a:off x="7345934" y="3440396"/>
            <a:ext cx="193543" cy="275990"/>
            <a:chOff x="8304647" y="3738687"/>
            <a:chExt cx="225076" cy="320956"/>
          </a:xfrm>
        </p:grpSpPr>
        <p:sp>
          <p:nvSpPr>
            <p:cNvPr id="3878" name="Google Shape;3878;p7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71"/>
          <p:cNvGrpSpPr/>
          <p:nvPr/>
        </p:nvGrpSpPr>
        <p:grpSpPr>
          <a:xfrm>
            <a:off x="7618426" y="3440396"/>
            <a:ext cx="178492" cy="275990"/>
            <a:chOff x="8615101" y="3738687"/>
            <a:chExt cx="207573" cy="320956"/>
          </a:xfrm>
        </p:grpSpPr>
        <p:sp>
          <p:nvSpPr>
            <p:cNvPr id="3882" name="Google Shape;3882;p7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5" name="Google Shape;3885;p71"/>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6" name="Google Shape;3886;p71"/>
          <p:cNvGrpSpPr/>
          <p:nvPr/>
        </p:nvGrpSpPr>
        <p:grpSpPr>
          <a:xfrm>
            <a:off x="6013131" y="3561884"/>
            <a:ext cx="557670" cy="511283"/>
            <a:chOff x="6015419" y="3716859"/>
            <a:chExt cx="557671" cy="511283"/>
          </a:xfrm>
        </p:grpSpPr>
        <p:sp>
          <p:nvSpPr>
            <p:cNvPr id="3887" name="Google Shape;3887;p7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8" name="Google Shape;3888;p71"/>
            <p:cNvGrpSpPr/>
            <p:nvPr/>
          </p:nvGrpSpPr>
          <p:grpSpPr>
            <a:xfrm>
              <a:off x="6036094" y="3716980"/>
              <a:ext cx="529860" cy="510468"/>
              <a:chOff x="6036094" y="3716980"/>
              <a:chExt cx="529860" cy="510468"/>
            </a:xfrm>
          </p:grpSpPr>
          <p:sp>
            <p:nvSpPr>
              <p:cNvPr id="3889" name="Google Shape;3889;p7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9" name="Google Shape;3899;p71"/>
          <p:cNvGrpSpPr/>
          <p:nvPr/>
        </p:nvGrpSpPr>
        <p:grpSpPr>
          <a:xfrm>
            <a:off x="6642016" y="2918653"/>
            <a:ext cx="576302" cy="511871"/>
            <a:chOff x="6644304" y="3073628"/>
            <a:chExt cx="576302" cy="511871"/>
          </a:xfrm>
        </p:grpSpPr>
        <p:sp>
          <p:nvSpPr>
            <p:cNvPr id="3900" name="Google Shape;3900;p7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71"/>
            <p:cNvGrpSpPr/>
            <p:nvPr/>
          </p:nvGrpSpPr>
          <p:grpSpPr>
            <a:xfrm>
              <a:off x="6712169" y="3085440"/>
              <a:ext cx="481622" cy="494913"/>
              <a:chOff x="6712169" y="3085440"/>
              <a:chExt cx="481622" cy="494913"/>
            </a:xfrm>
          </p:grpSpPr>
          <p:sp>
            <p:nvSpPr>
              <p:cNvPr id="3902" name="Google Shape;3902;p7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7" name="Google Shape;3907;p7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0" name="Google Shape;3910;p71"/>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1" name="Google Shape;3911;p71"/>
          <p:cNvGrpSpPr/>
          <p:nvPr/>
        </p:nvGrpSpPr>
        <p:grpSpPr>
          <a:xfrm>
            <a:off x="6649867" y="3561648"/>
            <a:ext cx="560631" cy="511352"/>
            <a:chOff x="6652154" y="3716623"/>
            <a:chExt cx="560631" cy="511352"/>
          </a:xfrm>
        </p:grpSpPr>
        <p:sp>
          <p:nvSpPr>
            <p:cNvPr id="3912" name="Google Shape;3912;p7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3" name="Google Shape;3913;p71"/>
            <p:cNvGrpSpPr/>
            <p:nvPr/>
          </p:nvGrpSpPr>
          <p:grpSpPr>
            <a:xfrm>
              <a:off x="6669657" y="3716715"/>
              <a:ext cx="466779" cy="464290"/>
              <a:chOff x="6669657" y="3716715"/>
              <a:chExt cx="466779" cy="464290"/>
            </a:xfrm>
          </p:grpSpPr>
          <p:sp>
            <p:nvSpPr>
              <p:cNvPr id="3914" name="Google Shape;3914;p7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7" name="Google Shape;3927;p71"/>
          <p:cNvGrpSpPr/>
          <p:nvPr/>
        </p:nvGrpSpPr>
        <p:grpSpPr>
          <a:xfrm>
            <a:off x="7843958" y="3843056"/>
            <a:ext cx="187557" cy="187557"/>
            <a:chOff x="8565775" y="671075"/>
            <a:chExt cx="441000" cy="441000"/>
          </a:xfrm>
        </p:grpSpPr>
        <p:sp>
          <p:nvSpPr>
            <p:cNvPr id="3928" name="Google Shape;3928;p7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0" name="Google Shape;3930;p71"/>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1"/>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2" name="Google Shape;3932;p71"/>
          <p:cNvGrpSpPr/>
          <p:nvPr/>
        </p:nvGrpSpPr>
        <p:grpSpPr>
          <a:xfrm>
            <a:off x="5997813" y="2921275"/>
            <a:ext cx="587871" cy="512373"/>
            <a:chOff x="6000100" y="3076250"/>
            <a:chExt cx="587871" cy="512373"/>
          </a:xfrm>
        </p:grpSpPr>
        <p:sp>
          <p:nvSpPr>
            <p:cNvPr id="3933" name="Google Shape;3933;p7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4" name="Google Shape;3934;p71"/>
            <p:cNvGrpSpPr/>
            <p:nvPr/>
          </p:nvGrpSpPr>
          <p:grpSpPr>
            <a:xfrm>
              <a:off x="6031360" y="3076713"/>
              <a:ext cx="539107" cy="480965"/>
              <a:chOff x="6031360" y="3076713"/>
              <a:chExt cx="539107" cy="480965"/>
            </a:xfrm>
          </p:grpSpPr>
          <p:sp>
            <p:nvSpPr>
              <p:cNvPr id="3935" name="Google Shape;3935;p7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2" name="Google Shape;3942;p71"/>
          <p:cNvGrpSpPr/>
          <p:nvPr/>
        </p:nvGrpSpPr>
        <p:grpSpPr>
          <a:xfrm>
            <a:off x="3416804" y="902588"/>
            <a:ext cx="2310381" cy="1488888"/>
            <a:chOff x="229225" y="549050"/>
            <a:chExt cx="7161750" cy="4615275"/>
          </a:xfrm>
        </p:grpSpPr>
        <p:sp>
          <p:nvSpPr>
            <p:cNvPr id="3943" name="Google Shape;3943;p7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71"/>
          <p:cNvGrpSpPr/>
          <p:nvPr/>
        </p:nvGrpSpPr>
        <p:grpSpPr>
          <a:xfrm>
            <a:off x="3514722" y="2832485"/>
            <a:ext cx="2310282" cy="1374222"/>
            <a:chOff x="238125" y="732525"/>
            <a:chExt cx="7130500" cy="4241425"/>
          </a:xfrm>
        </p:grpSpPr>
        <p:sp>
          <p:nvSpPr>
            <p:cNvPr id="4061" name="Google Shape;4061;p7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grpSp>
        <p:nvGrpSpPr>
          <p:cNvPr id="4179" name="Google Shape;4179;p72"/>
          <p:cNvGrpSpPr/>
          <p:nvPr/>
        </p:nvGrpSpPr>
        <p:grpSpPr>
          <a:xfrm>
            <a:off x="729274" y="969771"/>
            <a:ext cx="2507799" cy="206239"/>
            <a:chOff x="106648" y="895722"/>
            <a:chExt cx="4481413" cy="374300"/>
          </a:xfrm>
        </p:grpSpPr>
        <p:grpSp>
          <p:nvGrpSpPr>
            <p:cNvPr id="4180" name="Google Shape;4180;p72"/>
            <p:cNvGrpSpPr/>
            <p:nvPr/>
          </p:nvGrpSpPr>
          <p:grpSpPr>
            <a:xfrm>
              <a:off x="2233276" y="895722"/>
              <a:ext cx="1082667" cy="223591"/>
              <a:chOff x="4808316" y="2800065"/>
              <a:chExt cx="1999386" cy="412910"/>
            </a:xfrm>
          </p:grpSpPr>
          <p:sp>
            <p:nvSpPr>
              <p:cNvPr id="4181" name="Google Shape;4181;p7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2" name="Google Shape;4182;p72"/>
              <p:cNvGrpSpPr/>
              <p:nvPr/>
            </p:nvGrpSpPr>
            <p:grpSpPr>
              <a:xfrm>
                <a:off x="4808316" y="2800065"/>
                <a:ext cx="92400" cy="411825"/>
                <a:chOff x="845575" y="2563700"/>
                <a:chExt cx="92400" cy="411825"/>
              </a:xfrm>
            </p:grpSpPr>
            <p:cxnSp>
              <p:nvCxnSpPr>
                <p:cNvPr id="4183" name="Google Shape;4183;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84" name="Google Shape;4184;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5" name="Google Shape;4185;p72"/>
            <p:cNvGrpSpPr/>
            <p:nvPr/>
          </p:nvGrpSpPr>
          <p:grpSpPr>
            <a:xfrm>
              <a:off x="106648" y="895722"/>
              <a:ext cx="1088401" cy="223591"/>
              <a:chOff x="881025" y="2800065"/>
              <a:chExt cx="2009975" cy="412910"/>
            </a:xfrm>
          </p:grpSpPr>
          <p:sp>
            <p:nvSpPr>
              <p:cNvPr id="4186" name="Google Shape;4186;p7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7" name="Google Shape;4187;p72"/>
              <p:cNvGrpSpPr/>
              <p:nvPr/>
            </p:nvGrpSpPr>
            <p:grpSpPr>
              <a:xfrm>
                <a:off x="881025" y="2800065"/>
                <a:ext cx="92400" cy="411825"/>
                <a:chOff x="845575" y="2563700"/>
                <a:chExt cx="92400" cy="411825"/>
              </a:xfrm>
            </p:grpSpPr>
            <p:cxnSp>
              <p:nvCxnSpPr>
                <p:cNvPr id="4188" name="Google Shape;4188;p7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89" name="Google Shape;4189;p7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0" name="Google Shape;4190;p72"/>
            <p:cNvGrpSpPr/>
            <p:nvPr/>
          </p:nvGrpSpPr>
          <p:grpSpPr>
            <a:xfrm>
              <a:off x="1172346" y="1047018"/>
              <a:ext cx="1083151" cy="223003"/>
              <a:chOff x="2849073" y="3079467"/>
              <a:chExt cx="2000279" cy="411825"/>
            </a:xfrm>
          </p:grpSpPr>
          <p:sp>
            <p:nvSpPr>
              <p:cNvPr id="4191" name="Google Shape;4191;p7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2" name="Google Shape;4192;p72"/>
              <p:cNvGrpSpPr/>
              <p:nvPr/>
            </p:nvGrpSpPr>
            <p:grpSpPr>
              <a:xfrm rot="10800000">
                <a:off x="2849073" y="3079467"/>
                <a:ext cx="92400" cy="411825"/>
                <a:chOff x="2070100" y="2563700"/>
                <a:chExt cx="92400" cy="411825"/>
              </a:xfrm>
            </p:grpSpPr>
            <p:cxnSp>
              <p:nvCxnSpPr>
                <p:cNvPr id="4193" name="Google Shape;4193;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94" name="Google Shape;4194;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5" name="Google Shape;4195;p72"/>
            <p:cNvGrpSpPr/>
            <p:nvPr/>
          </p:nvGrpSpPr>
          <p:grpSpPr>
            <a:xfrm>
              <a:off x="3290132" y="1047018"/>
              <a:ext cx="1297929" cy="223003"/>
              <a:chOff x="6760035" y="3079467"/>
              <a:chExt cx="2396914" cy="411825"/>
            </a:xfrm>
          </p:grpSpPr>
          <p:sp>
            <p:nvSpPr>
              <p:cNvPr id="4196" name="Google Shape;4196;p7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7" name="Google Shape;4197;p72"/>
              <p:cNvGrpSpPr/>
              <p:nvPr/>
            </p:nvGrpSpPr>
            <p:grpSpPr>
              <a:xfrm rot="10800000">
                <a:off x="6760035" y="3079467"/>
                <a:ext cx="92400" cy="411825"/>
                <a:chOff x="2070100" y="2563700"/>
                <a:chExt cx="92400" cy="411825"/>
              </a:xfrm>
            </p:grpSpPr>
            <p:cxnSp>
              <p:nvCxnSpPr>
                <p:cNvPr id="4198" name="Google Shape;4198;p7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99" name="Google Shape;4199;p7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00" name="Google Shape;4200;p72"/>
          <p:cNvGrpSpPr/>
          <p:nvPr/>
        </p:nvGrpSpPr>
        <p:grpSpPr>
          <a:xfrm>
            <a:off x="2147036" y="3369142"/>
            <a:ext cx="1086701" cy="799429"/>
            <a:chOff x="2183288" y="3555572"/>
            <a:chExt cx="1136241" cy="835873"/>
          </a:xfrm>
        </p:grpSpPr>
        <p:sp>
          <p:nvSpPr>
            <p:cNvPr id="4201" name="Google Shape;4201;p7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2" name="Google Shape;4202;p72"/>
            <p:cNvGrpSpPr/>
            <p:nvPr/>
          </p:nvGrpSpPr>
          <p:grpSpPr>
            <a:xfrm>
              <a:off x="2205895" y="3637269"/>
              <a:ext cx="1089848" cy="724993"/>
              <a:chOff x="2205895" y="3637269"/>
              <a:chExt cx="1089848" cy="724993"/>
            </a:xfrm>
          </p:grpSpPr>
          <p:sp>
            <p:nvSpPr>
              <p:cNvPr id="4203" name="Google Shape;4203;p7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9" name="Google Shape;4209;p7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0" name="Google Shape;4210;p7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11" name="Google Shape;4211;p72"/>
            <p:cNvGrpSpPr/>
            <p:nvPr/>
          </p:nvGrpSpPr>
          <p:grpSpPr>
            <a:xfrm>
              <a:off x="3173850" y="3779426"/>
              <a:ext cx="145679" cy="70048"/>
              <a:chOff x="3173850" y="3779426"/>
              <a:chExt cx="145679" cy="70048"/>
            </a:xfrm>
          </p:grpSpPr>
          <p:cxnSp>
            <p:nvCxnSpPr>
              <p:cNvPr id="4212" name="Google Shape;4212;p7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213" name="Google Shape;4213;p7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72"/>
            <p:cNvGrpSpPr/>
            <p:nvPr/>
          </p:nvGrpSpPr>
          <p:grpSpPr>
            <a:xfrm>
              <a:off x="2183288" y="4139483"/>
              <a:ext cx="145133" cy="70048"/>
              <a:chOff x="2183288" y="4139483"/>
              <a:chExt cx="145133" cy="70048"/>
            </a:xfrm>
          </p:grpSpPr>
          <p:cxnSp>
            <p:nvCxnSpPr>
              <p:cNvPr id="4215" name="Google Shape;4215;p7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216" name="Google Shape;4216;p7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7" name="Google Shape;4217;p7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8" name="Google Shape;4218;p7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19" name="Google Shape;4219;p72"/>
            <p:cNvGrpSpPr/>
            <p:nvPr/>
          </p:nvGrpSpPr>
          <p:grpSpPr>
            <a:xfrm>
              <a:off x="2943836" y="4268886"/>
              <a:ext cx="60717" cy="122559"/>
              <a:chOff x="2943836" y="4268886"/>
              <a:chExt cx="60717" cy="122559"/>
            </a:xfrm>
          </p:grpSpPr>
          <p:sp>
            <p:nvSpPr>
              <p:cNvPr id="4220" name="Google Shape;4220;p7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1" name="Google Shape;4221;p7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22" name="Google Shape;4222;p72"/>
          <p:cNvGrpSpPr/>
          <p:nvPr/>
        </p:nvGrpSpPr>
        <p:grpSpPr>
          <a:xfrm>
            <a:off x="3409981" y="1290142"/>
            <a:ext cx="1675870" cy="758251"/>
            <a:chOff x="3530532" y="1496185"/>
            <a:chExt cx="1562000" cy="706730"/>
          </a:xfrm>
        </p:grpSpPr>
        <p:cxnSp>
          <p:nvCxnSpPr>
            <p:cNvPr id="4223" name="Google Shape;4223;p7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224" name="Google Shape;4224;p72"/>
            <p:cNvGrpSpPr/>
            <p:nvPr/>
          </p:nvGrpSpPr>
          <p:grpSpPr>
            <a:xfrm>
              <a:off x="3530532" y="1496185"/>
              <a:ext cx="323430" cy="463587"/>
              <a:chOff x="3530532" y="1496185"/>
              <a:chExt cx="323430" cy="463587"/>
            </a:xfrm>
          </p:grpSpPr>
          <p:grpSp>
            <p:nvGrpSpPr>
              <p:cNvPr id="4225" name="Google Shape;4225;p72"/>
              <p:cNvGrpSpPr/>
              <p:nvPr/>
            </p:nvGrpSpPr>
            <p:grpSpPr>
              <a:xfrm>
                <a:off x="3567462" y="1496185"/>
                <a:ext cx="286500" cy="361376"/>
                <a:chOff x="3567462" y="1496185"/>
                <a:chExt cx="286500" cy="361376"/>
              </a:xfrm>
            </p:grpSpPr>
            <p:cxnSp>
              <p:nvCxnSpPr>
                <p:cNvPr id="4226" name="Google Shape;4226;p7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27" name="Google Shape;4227;p7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8" name="Google Shape;4228;p7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72"/>
            <p:cNvGrpSpPr/>
            <p:nvPr/>
          </p:nvGrpSpPr>
          <p:grpSpPr>
            <a:xfrm>
              <a:off x="3891569" y="1779209"/>
              <a:ext cx="323945" cy="423706"/>
              <a:chOff x="3891569" y="1779209"/>
              <a:chExt cx="323945" cy="423706"/>
            </a:xfrm>
          </p:grpSpPr>
          <p:grpSp>
            <p:nvGrpSpPr>
              <p:cNvPr id="4230" name="Google Shape;4230;p72"/>
              <p:cNvGrpSpPr/>
              <p:nvPr/>
            </p:nvGrpSpPr>
            <p:grpSpPr>
              <a:xfrm>
                <a:off x="3929014" y="1881638"/>
                <a:ext cx="286500" cy="321278"/>
                <a:chOff x="3929014" y="1881638"/>
                <a:chExt cx="286500" cy="321278"/>
              </a:xfrm>
            </p:grpSpPr>
            <p:cxnSp>
              <p:nvCxnSpPr>
                <p:cNvPr id="4231" name="Google Shape;4231;p7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32" name="Google Shape;4232;p7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3" name="Google Shape;4233;p7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2"/>
            <p:cNvGrpSpPr/>
            <p:nvPr/>
          </p:nvGrpSpPr>
          <p:grpSpPr>
            <a:xfrm>
              <a:off x="4252606" y="1496185"/>
              <a:ext cx="324721" cy="463587"/>
              <a:chOff x="4252606" y="1496185"/>
              <a:chExt cx="324721" cy="463587"/>
            </a:xfrm>
          </p:grpSpPr>
          <p:grpSp>
            <p:nvGrpSpPr>
              <p:cNvPr id="4235" name="Google Shape;4235;p72"/>
              <p:cNvGrpSpPr/>
              <p:nvPr/>
            </p:nvGrpSpPr>
            <p:grpSpPr>
              <a:xfrm>
                <a:off x="4290828" y="1496185"/>
                <a:ext cx="286500" cy="361376"/>
                <a:chOff x="4290828" y="1496185"/>
                <a:chExt cx="286500" cy="361376"/>
              </a:xfrm>
            </p:grpSpPr>
            <p:cxnSp>
              <p:nvCxnSpPr>
                <p:cNvPr id="4236" name="Google Shape;4236;p7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37" name="Google Shape;4237;p7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8" name="Google Shape;4238;p7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72"/>
            <p:cNvGrpSpPr/>
            <p:nvPr/>
          </p:nvGrpSpPr>
          <p:grpSpPr>
            <a:xfrm>
              <a:off x="4613643" y="1763716"/>
              <a:ext cx="325308" cy="439200"/>
              <a:chOff x="4613643" y="1763716"/>
              <a:chExt cx="325308" cy="439200"/>
            </a:xfrm>
          </p:grpSpPr>
          <p:grpSp>
            <p:nvGrpSpPr>
              <p:cNvPr id="4240" name="Google Shape;4240;p72"/>
              <p:cNvGrpSpPr/>
              <p:nvPr/>
            </p:nvGrpSpPr>
            <p:grpSpPr>
              <a:xfrm>
                <a:off x="4652451" y="1879538"/>
                <a:ext cx="286500" cy="323378"/>
                <a:chOff x="4652451" y="1879538"/>
                <a:chExt cx="286500" cy="323378"/>
              </a:xfrm>
            </p:grpSpPr>
            <p:cxnSp>
              <p:nvCxnSpPr>
                <p:cNvPr id="4241" name="Google Shape;4241;p7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42" name="Google Shape;4242;p7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3" name="Google Shape;4243;p7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72"/>
          <p:cNvGrpSpPr/>
          <p:nvPr/>
        </p:nvGrpSpPr>
        <p:grpSpPr>
          <a:xfrm>
            <a:off x="3421841" y="2143768"/>
            <a:ext cx="1652173" cy="391517"/>
            <a:chOff x="3512551" y="2358270"/>
            <a:chExt cx="1597383" cy="378533"/>
          </a:xfrm>
        </p:grpSpPr>
        <p:cxnSp>
          <p:nvCxnSpPr>
            <p:cNvPr id="4245" name="Google Shape;4245;p72"/>
            <p:cNvCxnSpPr>
              <a:stCxn id="4246" idx="6"/>
              <a:endCxn id="424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48" name="Google Shape;4248;p72"/>
            <p:cNvGrpSpPr/>
            <p:nvPr/>
          </p:nvGrpSpPr>
          <p:grpSpPr>
            <a:xfrm>
              <a:off x="3512551" y="2358270"/>
              <a:ext cx="225647" cy="307714"/>
              <a:chOff x="2182679" y="2004714"/>
              <a:chExt cx="792300" cy="1080458"/>
            </a:xfrm>
          </p:grpSpPr>
          <p:cxnSp>
            <p:nvCxnSpPr>
              <p:cNvPr id="4249" name="Google Shape;4249;p72"/>
              <p:cNvCxnSpPr>
                <a:stCxn id="425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46" name="Google Shape;4246;p7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2"/>
            <p:cNvGrpSpPr/>
            <p:nvPr/>
          </p:nvGrpSpPr>
          <p:grpSpPr>
            <a:xfrm>
              <a:off x="3969644" y="2440153"/>
              <a:ext cx="225853" cy="296651"/>
              <a:chOff x="3775710" y="1729289"/>
              <a:chExt cx="136500" cy="179289"/>
            </a:xfrm>
          </p:grpSpPr>
          <p:cxnSp>
            <p:nvCxnSpPr>
              <p:cNvPr id="4252" name="Google Shape;4252;p7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53" name="Google Shape;4253;p7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72"/>
            <p:cNvGrpSpPr/>
            <p:nvPr/>
          </p:nvGrpSpPr>
          <p:grpSpPr>
            <a:xfrm>
              <a:off x="4427051" y="2358270"/>
              <a:ext cx="225647" cy="307714"/>
              <a:chOff x="5393704" y="2004714"/>
              <a:chExt cx="792300" cy="1080458"/>
            </a:xfrm>
          </p:grpSpPr>
          <p:cxnSp>
            <p:nvCxnSpPr>
              <p:cNvPr id="4256" name="Google Shape;4256;p72"/>
              <p:cNvCxnSpPr>
                <a:stCxn id="425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58" name="Google Shape;4258;p7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72"/>
            <p:cNvGrpSpPr/>
            <p:nvPr/>
          </p:nvGrpSpPr>
          <p:grpSpPr>
            <a:xfrm>
              <a:off x="4884287" y="2440252"/>
              <a:ext cx="225647" cy="296532"/>
              <a:chOff x="6999166" y="2292572"/>
              <a:chExt cx="792300" cy="1041192"/>
            </a:xfrm>
          </p:grpSpPr>
          <p:cxnSp>
            <p:nvCxnSpPr>
              <p:cNvPr id="4260" name="Google Shape;4260;p7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47" name="Google Shape;4247;p7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2" name="Google Shape;4262;p72"/>
          <p:cNvGrpSpPr/>
          <p:nvPr/>
        </p:nvGrpSpPr>
        <p:grpSpPr>
          <a:xfrm>
            <a:off x="6842649" y="979967"/>
            <a:ext cx="1581844" cy="732818"/>
            <a:chOff x="634175" y="2986275"/>
            <a:chExt cx="3147949" cy="1458344"/>
          </a:xfrm>
        </p:grpSpPr>
        <p:cxnSp>
          <p:nvCxnSpPr>
            <p:cNvPr id="4263" name="Google Shape;4263;p72"/>
            <p:cNvCxnSpPr>
              <a:stCxn id="4264" idx="4"/>
              <a:endCxn id="426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66" name="Google Shape;4266;p72"/>
            <p:cNvCxnSpPr>
              <a:stCxn id="4265" idx="0"/>
              <a:endCxn id="426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68" name="Google Shape;4268;p72"/>
            <p:cNvCxnSpPr>
              <a:stCxn id="4267" idx="4"/>
              <a:endCxn id="426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70" name="Google Shape;4270;p72"/>
            <p:cNvCxnSpPr>
              <a:stCxn id="4269" idx="0"/>
              <a:endCxn id="427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71" name="Google Shape;4271;p7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7" name="Google Shape;4267;p7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4" name="Google Shape;4264;p7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9" name="Google Shape;4269;p7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65" name="Google Shape;4265;p7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72" name="Google Shape;4272;p72"/>
          <p:cNvGrpSpPr/>
          <p:nvPr/>
        </p:nvGrpSpPr>
        <p:grpSpPr>
          <a:xfrm>
            <a:off x="3410364" y="2674277"/>
            <a:ext cx="1675128" cy="313674"/>
            <a:chOff x="998425" y="1182125"/>
            <a:chExt cx="1065400" cy="199500"/>
          </a:xfrm>
        </p:grpSpPr>
        <p:sp>
          <p:nvSpPr>
            <p:cNvPr id="4273" name="Google Shape;4273;p7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2"/>
          <p:cNvGrpSpPr/>
          <p:nvPr/>
        </p:nvGrpSpPr>
        <p:grpSpPr>
          <a:xfrm>
            <a:off x="3410363" y="3630244"/>
            <a:ext cx="1675129" cy="525345"/>
            <a:chOff x="5194708" y="3484366"/>
            <a:chExt cx="3148148" cy="987304"/>
          </a:xfrm>
        </p:grpSpPr>
        <p:grpSp>
          <p:nvGrpSpPr>
            <p:cNvPr id="4279" name="Google Shape;4279;p72"/>
            <p:cNvGrpSpPr/>
            <p:nvPr/>
          </p:nvGrpSpPr>
          <p:grpSpPr>
            <a:xfrm>
              <a:off x="7531521" y="3484366"/>
              <a:ext cx="811335" cy="987304"/>
              <a:chOff x="3379425" y="1617275"/>
              <a:chExt cx="1090650" cy="1327200"/>
            </a:xfrm>
          </p:grpSpPr>
          <p:sp>
            <p:nvSpPr>
              <p:cNvPr id="4280" name="Google Shape;4280;p7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72"/>
            <p:cNvGrpSpPr/>
            <p:nvPr/>
          </p:nvGrpSpPr>
          <p:grpSpPr>
            <a:xfrm>
              <a:off x="6752546" y="3484366"/>
              <a:ext cx="811428" cy="987304"/>
              <a:chOff x="2332275" y="1617275"/>
              <a:chExt cx="1090775" cy="1327200"/>
            </a:xfrm>
          </p:grpSpPr>
          <p:sp>
            <p:nvSpPr>
              <p:cNvPr id="4284" name="Google Shape;4284;p7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2"/>
            <p:cNvGrpSpPr/>
            <p:nvPr/>
          </p:nvGrpSpPr>
          <p:grpSpPr>
            <a:xfrm>
              <a:off x="5973664" y="3484366"/>
              <a:ext cx="811335" cy="987304"/>
              <a:chOff x="1285250" y="1617275"/>
              <a:chExt cx="1090650" cy="1327200"/>
            </a:xfrm>
          </p:grpSpPr>
          <p:sp>
            <p:nvSpPr>
              <p:cNvPr id="4288" name="Google Shape;4288;p7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72"/>
            <p:cNvGrpSpPr/>
            <p:nvPr/>
          </p:nvGrpSpPr>
          <p:grpSpPr>
            <a:xfrm>
              <a:off x="5194708" y="3484366"/>
              <a:ext cx="811409" cy="987304"/>
              <a:chOff x="238125" y="1617275"/>
              <a:chExt cx="1090750" cy="1327200"/>
            </a:xfrm>
          </p:grpSpPr>
          <p:sp>
            <p:nvSpPr>
              <p:cNvPr id="4292" name="Google Shape;4292;p7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5" name="Google Shape;4295;p72"/>
          <p:cNvGrpSpPr/>
          <p:nvPr/>
        </p:nvGrpSpPr>
        <p:grpSpPr>
          <a:xfrm>
            <a:off x="6844048" y="2276133"/>
            <a:ext cx="1579046" cy="522230"/>
            <a:chOff x="6853641" y="2534077"/>
            <a:chExt cx="1515545" cy="501229"/>
          </a:xfrm>
        </p:grpSpPr>
        <p:grpSp>
          <p:nvGrpSpPr>
            <p:cNvPr id="4296" name="Google Shape;4296;p72"/>
            <p:cNvGrpSpPr/>
            <p:nvPr/>
          </p:nvGrpSpPr>
          <p:grpSpPr>
            <a:xfrm>
              <a:off x="6853641" y="2618923"/>
              <a:ext cx="1515545" cy="324556"/>
              <a:chOff x="6853641" y="2618923"/>
              <a:chExt cx="1515545" cy="324556"/>
            </a:xfrm>
          </p:grpSpPr>
          <p:sp>
            <p:nvSpPr>
              <p:cNvPr id="4297" name="Google Shape;4297;p7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2" name="Google Shape;4302;p7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72"/>
          <p:cNvGrpSpPr/>
          <p:nvPr/>
        </p:nvGrpSpPr>
        <p:grpSpPr>
          <a:xfrm>
            <a:off x="3438940" y="3151173"/>
            <a:ext cx="1617976" cy="346616"/>
            <a:chOff x="1808063" y="4294338"/>
            <a:chExt cx="3370782" cy="721817"/>
          </a:xfrm>
        </p:grpSpPr>
        <p:sp>
          <p:nvSpPr>
            <p:cNvPr id="4308" name="Google Shape;4308;p7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72"/>
          <p:cNvGrpSpPr/>
          <p:nvPr/>
        </p:nvGrpSpPr>
        <p:grpSpPr>
          <a:xfrm>
            <a:off x="5264936" y="3817923"/>
            <a:ext cx="1417067" cy="350605"/>
            <a:chOff x="4234950" y="2101012"/>
            <a:chExt cx="4219974" cy="1044090"/>
          </a:xfrm>
        </p:grpSpPr>
        <p:sp>
          <p:nvSpPr>
            <p:cNvPr id="4319" name="Google Shape;4319;p7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72"/>
          <p:cNvGrpSpPr/>
          <p:nvPr/>
        </p:nvGrpSpPr>
        <p:grpSpPr>
          <a:xfrm>
            <a:off x="6840408" y="1808681"/>
            <a:ext cx="1586327" cy="371557"/>
            <a:chOff x="1247650" y="2075423"/>
            <a:chExt cx="6648477" cy="1557238"/>
          </a:xfrm>
        </p:grpSpPr>
        <p:sp>
          <p:nvSpPr>
            <p:cNvPr id="4336" name="Google Shape;4336;p7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72"/>
          <p:cNvGrpSpPr/>
          <p:nvPr/>
        </p:nvGrpSpPr>
        <p:grpSpPr>
          <a:xfrm>
            <a:off x="5271678" y="961870"/>
            <a:ext cx="1415601" cy="1648533"/>
            <a:chOff x="1839112" y="2209163"/>
            <a:chExt cx="1918159" cy="2233784"/>
          </a:xfrm>
        </p:grpSpPr>
        <p:sp>
          <p:nvSpPr>
            <p:cNvPr id="4343" name="Google Shape;4343;p7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6" name="Google Shape;4346;p72"/>
            <p:cNvCxnSpPr>
              <a:stCxn id="4343" idx="6"/>
              <a:endCxn id="434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47" name="Google Shape;4347;p72"/>
            <p:cNvCxnSpPr>
              <a:stCxn id="4344" idx="4"/>
              <a:endCxn id="434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49" name="Google Shape;4349;p72"/>
            <p:cNvCxnSpPr>
              <a:stCxn id="4348" idx="6"/>
              <a:endCxn id="434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50" name="Google Shape;4350;p72"/>
            <p:cNvCxnSpPr>
              <a:stCxn id="4345" idx="4"/>
              <a:endCxn id="435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48" name="Google Shape;4348;p7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3" name="Google Shape;4353;p72"/>
            <p:cNvCxnSpPr>
              <a:endCxn id="435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54" name="Google Shape;4354;p72"/>
          <p:cNvGrpSpPr/>
          <p:nvPr/>
        </p:nvGrpSpPr>
        <p:grpSpPr>
          <a:xfrm>
            <a:off x="3428944" y="979954"/>
            <a:ext cx="1637968" cy="154942"/>
            <a:chOff x="238125" y="2506075"/>
            <a:chExt cx="7115411" cy="673075"/>
          </a:xfrm>
        </p:grpSpPr>
        <p:sp>
          <p:nvSpPr>
            <p:cNvPr id="4355" name="Google Shape;4355;p7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72"/>
          <p:cNvGrpSpPr/>
          <p:nvPr/>
        </p:nvGrpSpPr>
        <p:grpSpPr>
          <a:xfrm>
            <a:off x="1969680" y="1294672"/>
            <a:ext cx="1262932" cy="785408"/>
            <a:chOff x="548861" y="389676"/>
            <a:chExt cx="3843371" cy="2390163"/>
          </a:xfrm>
        </p:grpSpPr>
        <p:cxnSp>
          <p:nvCxnSpPr>
            <p:cNvPr id="4361" name="Google Shape;4361;p7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62" name="Google Shape;4362;p7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63" name="Google Shape;4363;p7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64" name="Google Shape;4364;p7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65" name="Google Shape;4365;p7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66" name="Google Shape;4366;p7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7" name="Google Shape;4367;p7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68" name="Google Shape;4368;p7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72"/>
          <p:cNvGrpSpPr/>
          <p:nvPr/>
        </p:nvGrpSpPr>
        <p:grpSpPr>
          <a:xfrm>
            <a:off x="757812" y="2401550"/>
            <a:ext cx="1412054" cy="633562"/>
            <a:chOff x="1187400" y="2529299"/>
            <a:chExt cx="6769193" cy="2241903"/>
          </a:xfrm>
        </p:grpSpPr>
        <p:sp>
          <p:nvSpPr>
            <p:cNvPr id="4375" name="Google Shape;4375;p7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76" name="Google Shape;4376;p7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7" name="Google Shape;4377;p7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8" name="Google Shape;4378;p7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79" name="Google Shape;4379;p7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80" name="Google Shape;4380;p7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81" name="Google Shape;4381;p7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82" name="Google Shape;4382;p72"/>
            <p:cNvCxnSpPr>
              <a:stCxn id="4375" idx="2"/>
              <a:endCxn id="437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3" name="Google Shape;4383;p72"/>
            <p:cNvCxnSpPr>
              <a:stCxn id="4377" idx="0"/>
              <a:endCxn id="437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4" name="Google Shape;4384;p72"/>
            <p:cNvCxnSpPr>
              <a:stCxn id="4377" idx="2"/>
              <a:endCxn id="437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5" name="Google Shape;4385;p72"/>
            <p:cNvCxnSpPr>
              <a:stCxn id="4378" idx="0"/>
              <a:endCxn id="437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6" name="Google Shape;4386;p72"/>
            <p:cNvCxnSpPr>
              <a:stCxn id="4376" idx="2"/>
              <a:endCxn id="438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87" name="Google Shape;4387;p72"/>
            <p:cNvCxnSpPr>
              <a:stCxn id="4380" idx="0"/>
              <a:endCxn id="437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88" name="Google Shape;4388;p72"/>
          <p:cNvGrpSpPr/>
          <p:nvPr/>
        </p:nvGrpSpPr>
        <p:grpSpPr>
          <a:xfrm>
            <a:off x="6844058" y="2894258"/>
            <a:ext cx="1579035" cy="540873"/>
            <a:chOff x="6895650" y="3126697"/>
            <a:chExt cx="1436662" cy="492105"/>
          </a:xfrm>
        </p:grpSpPr>
        <p:sp>
          <p:nvSpPr>
            <p:cNvPr id="4389" name="Google Shape;4389;p7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4" name="Google Shape;4394;p72"/>
            <p:cNvGrpSpPr/>
            <p:nvPr/>
          </p:nvGrpSpPr>
          <p:grpSpPr>
            <a:xfrm>
              <a:off x="6995957" y="3335810"/>
              <a:ext cx="1230393" cy="71754"/>
              <a:chOff x="6995957" y="3287964"/>
              <a:chExt cx="1230393" cy="71754"/>
            </a:xfrm>
          </p:grpSpPr>
          <p:sp>
            <p:nvSpPr>
              <p:cNvPr id="4395" name="Google Shape;4395;p7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0" name="Google Shape;4400;p72"/>
          <p:cNvGrpSpPr/>
          <p:nvPr/>
        </p:nvGrpSpPr>
        <p:grpSpPr>
          <a:xfrm>
            <a:off x="6842640" y="3531021"/>
            <a:ext cx="1581862" cy="650625"/>
            <a:chOff x="6777990" y="3710194"/>
            <a:chExt cx="1646915" cy="677382"/>
          </a:xfrm>
        </p:grpSpPr>
        <p:grpSp>
          <p:nvGrpSpPr>
            <p:cNvPr id="4401" name="Google Shape;4401;p72"/>
            <p:cNvGrpSpPr/>
            <p:nvPr/>
          </p:nvGrpSpPr>
          <p:grpSpPr>
            <a:xfrm>
              <a:off x="6777990" y="3874492"/>
              <a:ext cx="411129" cy="513083"/>
              <a:chOff x="6777990" y="3874492"/>
              <a:chExt cx="411129" cy="513083"/>
            </a:xfrm>
          </p:grpSpPr>
          <p:cxnSp>
            <p:nvCxnSpPr>
              <p:cNvPr id="4402" name="Google Shape;4402;p7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03" name="Google Shape;4403;p7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72"/>
            <p:cNvGrpSpPr/>
            <p:nvPr/>
          </p:nvGrpSpPr>
          <p:grpSpPr>
            <a:xfrm>
              <a:off x="7188425" y="3710194"/>
              <a:ext cx="411123" cy="520535"/>
              <a:chOff x="7188425" y="3710194"/>
              <a:chExt cx="411123" cy="520535"/>
            </a:xfrm>
          </p:grpSpPr>
          <p:cxnSp>
            <p:nvCxnSpPr>
              <p:cNvPr id="4405" name="Google Shape;4405;p7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06" name="Google Shape;4406;p7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72"/>
            <p:cNvGrpSpPr/>
            <p:nvPr/>
          </p:nvGrpSpPr>
          <p:grpSpPr>
            <a:xfrm>
              <a:off x="7603341" y="3874492"/>
              <a:ext cx="411474" cy="513083"/>
              <a:chOff x="7603341" y="3874492"/>
              <a:chExt cx="411474" cy="513083"/>
            </a:xfrm>
          </p:grpSpPr>
          <p:cxnSp>
            <p:nvCxnSpPr>
              <p:cNvPr id="4408" name="Google Shape;4408;p7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09" name="Google Shape;4409;p7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72"/>
            <p:cNvGrpSpPr/>
            <p:nvPr/>
          </p:nvGrpSpPr>
          <p:grpSpPr>
            <a:xfrm>
              <a:off x="8013776" y="3722847"/>
              <a:ext cx="411129" cy="507881"/>
              <a:chOff x="8013776" y="3722847"/>
              <a:chExt cx="411129" cy="507881"/>
            </a:xfrm>
          </p:grpSpPr>
          <p:cxnSp>
            <p:nvCxnSpPr>
              <p:cNvPr id="4411" name="Google Shape;4411;p7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412" name="Google Shape;4412;p7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3" name="Google Shape;4413;p72"/>
          <p:cNvGrpSpPr/>
          <p:nvPr/>
        </p:nvGrpSpPr>
        <p:grpSpPr>
          <a:xfrm>
            <a:off x="5262155" y="2703861"/>
            <a:ext cx="1421889" cy="1020603"/>
            <a:chOff x="5190863" y="2824811"/>
            <a:chExt cx="1544860" cy="1108869"/>
          </a:xfrm>
        </p:grpSpPr>
        <p:grpSp>
          <p:nvGrpSpPr>
            <p:cNvPr id="4414" name="Google Shape;4414;p72"/>
            <p:cNvGrpSpPr/>
            <p:nvPr/>
          </p:nvGrpSpPr>
          <p:grpSpPr>
            <a:xfrm>
              <a:off x="5938695" y="3176919"/>
              <a:ext cx="685761" cy="404739"/>
              <a:chOff x="5938695" y="3176919"/>
              <a:chExt cx="685761" cy="404739"/>
            </a:xfrm>
          </p:grpSpPr>
          <p:grpSp>
            <p:nvGrpSpPr>
              <p:cNvPr id="4415" name="Google Shape;4415;p72"/>
              <p:cNvGrpSpPr/>
              <p:nvPr/>
            </p:nvGrpSpPr>
            <p:grpSpPr>
              <a:xfrm>
                <a:off x="5938695" y="3176919"/>
                <a:ext cx="685761" cy="404739"/>
                <a:chOff x="5938695" y="3176919"/>
                <a:chExt cx="685761" cy="404739"/>
              </a:xfrm>
            </p:grpSpPr>
            <p:sp>
              <p:nvSpPr>
                <p:cNvPr id="4416" name="Google Shape;4416;p7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8" name="Google Shape;4418;p7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72"/>
            <p:cNvGrpSpPr/>
            <p:nvPr/>
          </p:nvGrpSpPr>
          <p:grpSpPr>
            <a:xfrm>
              <a:off x="5305233" y="3176835"/>
              <a:ext cx="685971" cy="404655"/>
              <a:chOff x="5305233" y="3176835"/>
              <a:chExt cx="685971" cy="404655"/>
            </a:xfrm>
          </p:grpSpPr>
          <p:grpSp>
            <p:nvGrpSpPr>
              <p:cNvPr id="4420" name="Google Shape;4420;p72"/>
              <p:cNvGrpSpPr/>
              <p:nvPr/>
            </p:nvGrpSpPr>
            <p:grpSpPr>
              <a:xfrm>
                <a:off x="5305233" y="3176835"/>
                <a:ext cx="685971" cy="404655"/>
                <a:chOff x="5305233" y="3176835"/>
                <a:chExt cx="685971" cy="404655"/>
              </a:xfrm>
            </p:grpSpPr>
            <p:sp>
              <p:nvSpPr>
                <p:cNvPr id="4421" name="Google Shape;4421;p7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3" name="Google Shape;4423;p7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7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72"/>
            <p:cNvGrpSpPr/>
            <p:nvPr/>
          </p:nvGrpSpPr>
          <p:grpSpPr>
            <a:xfrm>
              <a:off x="5657361" y="2824811"/>
              <a:ext cx="1078361" cy="404655"/>
              <a:chOff x="5657361" y="2824811"/>
              <a:chExt cx="1078361" cy="404655"/>
            </a:xfrm>
          </p:grpSpPr>
          <p:grpSp>
            <p:nvGrpSpPr>
              <p:cNvPr id="4426" name="Google Shape;4426;p72"/>
              <p:cNvGrpSpPr/>
              <p:nvPr/>
            </p:nvGrpSpPr>
            <p:grpSpPr>
              <a:xfrm>
                <a:off x="5657361" y="2824811"/>
                <a:ext cx="1078361" cy="404655"/>
                <a:chOff x="5657361" y="2824811"/>
                <a:chExt cx="1078361" cy="404655"/>
              </a:xfrm>
            </p:grpSpPr>
            <p:grpSp>
              <p:nvGrpSpPr>
                <p:cNvPr id="4427" name="Google Shape;4427;p72"/>
                <p:cNvGrpSpPr/>
                <p:nvPr/>
              </p:nvGrpSpPr>
              <p:grpSpPr>
                <a:xfrm>
                  <a:off x="5938485" y="2824811"/>
                  <a:ext cx="797237" cy="404655"/>
                  <a:chOff x="5938485" y="2824811"/>
                  <a:chExt cx="797237" cy="404655"/>
                </a:xfrm>
              </p:grpSpPr>
              <p:sp>
                <p:nvSpPr>
                  <p:cNvPr id="4428" name="Google Shape;4428;p7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0" name="Google Shape;4430;p7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1" name="Google Shape;4431;p7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72"/>
            <p:cNvGrpSpPr/>
            <p:nvPr/>
          </p:nvGrpSpPr>
          <p:grpSpPr>
            <a:xfrm>
              <a:off x="5190863" y="3528942"/>
              <a:ext cx="1078026" cy="404739"/>
              <a:chOff x="5190863" y="3528942"/>
              <a:chExt cx="1078026" cy="404739"/>
            </a:xfrm>
          </p:grpSpPr>
          <p:sp>
            <p:nvSpPr>
              <p:cNvPr id="4433" name="Google Shape;4433;p7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4" name="Google Shape;4434;p72"/>
              <p:cNvGrpSpPr/>
              <p:nvPr/>
            </p:nvGrpSpPr>
            <p:grpSpPr>
              <a:xfrm>
                <a:off x="5190863" y="3528942"/>
                <a:ext cx="1078026" cy="404739"/>
                <a:chOff x="5190863" y="3528942"/>
                <a:chExt cx="1078026" cy="404739"/>
              </a:xfrm>
            </p:grpSpPr>
            <p:sp>
              <p:nvSpPr>
                <p:cNvPr id="4435" name="Google Shape;4435;p7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37" name="Google Shape;4437;p72"/>
          <p:cNvGrpSpPr/>
          <p:nvPr/>
        </p:nvGrpSpPr>
        <p:grpSpPr>
          <a:xfrm>
            <a:off x="728162" y="1268329"/>
            <a:ext cx="1086719" cy="879487"/>
            <a:chOff x="803162" y="1474292"/>
            <a:chExt cx="1086719" cy="879487"/>
          </a:xfrm>
        </p:grpSpPr>
        <p:grpSp>
          <p:nvGrpSpPr>
            <p:cNvPr id="4438" name="Google Shape;4438;p72"/>
            <p:cNvGrpSpPr/>
            <p:nvPr/>
          </p:nvGrpSpPr>
          <p:grpSpPr>
            <a:xfrm>
              <a:off x="803162" y="1625948"/>
              <a:ext cx="445856" cy="576579"/>
              <a:chOff x="803162" y="1625948"/>
              <a:chExt cx="445856" cy="576579"/>
            </a:xfrm>
          </p:grpSpPr>
          <p:sp>
            <p:nvSpPr>
              <p:cNvPr id="4439" name="Google Shape;4439;p7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0" name="Google Shape;4440;p72"/>
              <p:cNvGrpSpPr/>
              <p:nvPr/>
            </p:nvGrpSpPr>
            <p:grpSpPr>
              <a:xfrm>
                <a:off x="1056023" y="1625948"/>
                <a:ext cx="192995" cy="576579"/>
                <a:chOff x="1056023" y="1625948"/>
                <a:chExt cx="192995" cy="576579"/>
              </a:xfrm>
            </p:grpSpPr>
            <p:sp>
              <p:nvSpPr>
                <p:cNvPr id="4441" name="Google Shape;4441;p7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6" name="Google Shape;4446;p72"/>
            <p:cNvGrpSpPr/>
            <p:nvPr/>
          </p:nvGrpSpPr>
          <p:grpSpPr>
            <a:xfrm>
              <a:off x="1371406" y="1474292"/>
              <a:ext cx="518475" cy="879487"/>
              <a:chOff x="1398231" y="1474292"/>
              <a:chExt cx="518475" cy="879487"/>
            </a:xfrm>
          </p:grpSpPr>
          <p:grpSp>
            <p:nvGrpSpPr>
              <p:cNvPr id="4447" name="Google Shape;4447;p72"/>
              <p:cNvGrpSpPr/>
              <p:nvPr/>
            </p:nvGrpSpPr>
            <p:grpSpPr>
              <a:xfrm>
                <a:off x="1398231" y="1474292"/>
                <a:ext cx="518475" cy="341643"/>
                <a:chOff x="1398231" y="1474292"/>
                <a:chExt cx="518475" cy="341643"/>
              </a:xfrm>
            </p:grpSpPr>
            <p:sp>
              <p:nvSpPr>
                <p:cNvPr id="4448" name="Google Shape;4448;p7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9" name="Google Shape;4449;p72"/>
                <p:cNvGrpSpPr/>
                <p:nvPr/>
              </p:nvGrpSpPr>
              <p:grpSpPr>
                <a:xfrm>
                  <a:off x="1616453" y="1474292"/>
                  <a:ext cx="300253" cy="341643"/>
                  <a:chOff x="1616453" y="1475379"/>
                  <a:chExt cx="300253" cy="341643"/>
                </a:xfrm>
              </p:grpSpPr>
              <p:sp>
                <p:nvSpPr>
                  <p:cNvPr id="4450" name="Google Shape;4450;p7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72"/>
                  <p:cNvGrpSpPr/>
                  <p:nvPr/>
                </p:nvGrpSpPr>
                <p:grpSpPr>
                  <a:xfrm>
                    <a:off x="1839639" y="1475379"/>
                    <a:ext cx="77067" cy="341643"/>
                    <a:chOff x="1839639" y="1475379"/>
                    <a:chExt cx="77067" cy="341643"/>
                  </a:xfrm>
                </p:grpSpPr>
                <p:sp>
                  <p:nvSpPr>
                    <p:cNvPr id="4458" name="Google Shape;4458;p7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60" name="Google Shape;4460;p72"/>
              <p:cNvGrpSpPr/>
              <p:nvPr/>
            </p:nvGrpSpPr>
            <p:grpSpPr>
              <a:xfrm>
                <a:off x="1398451" y="2012951"/>
                <a:ext cx="518255" cy="340828"/>
                <a:chOff x="1398451" y="2012951"/>
                <a:chExt cx="518255" cy="340828"/>
              </a:xfrm>
            </p:grpSpPr>
            <p:sp>
              <p:nvSpPr>
                <p:cNvPr id="4461" name="Google Shape;4461;p7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2" name="Google Shape;4462;p72"/>
                <p:cNvGrpSpPr/>
                <p:nvPr/>
              </p:nvGrpSpPr>
              <p:grpSpPr>
                <a:xfrm>
                  <a:off x="1616453" y="2012951"/>
                  <a:ext cx="300253" cy="340828"/>
                  <a:chOff x="1616453" y="2013538"/>
                  <a:chExt cx="300253" cy="340828"/>
                </a:xfrm>
              </p:grpSpPr>
              <p:sp>
                <p:nvSpPr>
                  <p:cNvPr id="4463" name="Google Shape;4463;p7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0" name="Google Shape;4470;p72"/>
                  <p:cNvGrpSpPr/>
                  <p:nvPr/>
                </p:nvGrpSpPr>
                <p:grpSpPr>
                  <a:xfrm>
                    <a:off x="1839639" y="2013538"/>
                    <a:ext cx="77067" cy="340828"/>
                    <a:chOff x="1839639" y="2013538"/>
                    <a:chExt cx="77067" cy="340828"/>
                  </a:xfrm>
                </p:grpSpPr>
                <p:sp>
                  <p:nvSpPr>
                    <p:cNvPr id="4471" name="Google Shape;4471;p7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73" name="Google Shape;4473;p72"/>
          <p:cNvGrpSpPr/>
          <p:nvPr/>
        </p:nvGrpSpPr>
        <p:grpSpPr>
          <a:xfrm>
            <a:off x="724986" y="3399516"/>
            <a:ext cx="1368681" cy="682918"/>
            <a:chOff x="724986" y="3605478"/>
            <a:chExt cx="1368681" cy="682918"/>
          </a:xfrm>
        </p:grpSpPr>
        <p:grpSp>
          <p:nvGrpSpPr>
            <p:cNvPr id="4474" name="Google Shape;4474;p72"/>
            <p:cNvGrpSpPr/>
            <p:nvPr/>
          </p:nvGrpSpPr>
          <p:grpSpPr>
            <a:xfrm>
              <a:off x="1289102" y="3823629"/>
              <a:ext cx="240442" cy="250435"/>
              <a:chOff x="-165066" y="3843615"/>
              <a:chExt cx="221259" cy="230455"/>
            </a:xfrm>
          </p:grpSpPr>
          <p:sp>
            <p:nvSpPr>
              <p:cNvPr id="4475" name="Google Shape;4475;p7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2"/>
            <p:cNvGrpSpPr/>
            <p:nvPr/>
          </p:nvGrpSpPr>
          <p:grpSpPr>
            <a:xfrm>
              <a:off x="724986" y="3605478"/>
              <a:ext cx="1368681" cy="682918"/>
              <a:chOff x="724986" y="3605478"/>
              <a:chExt cx="1368681" cy="682918"/>
            </a:xfrm>
          </p:grpSpPr>
          <p:grpSp>
            <p:nvGrpSpPr>
              <p:cNvPr id="4496" name="Google Shape;4496;p72"/>
              <p:cNvGrpSpPr/>
              <p:nvPr/>
            </p:nvGrpSpPr>
            <p:grpSpPr>
              <a:xfrm>
                <a:off x="1498221" y="4047614"/>
                <a:ext cx="529172" cy="240783"/>
                <a:chOff x="1498221" y="4047614"/>
                <a:chExt cx="529172" cy="240783"/>
              </a:xfrm>
            </p:grpSpPr>
            <p:grpSp>
              <p:nvGrpSpPr>
                <p:cNvPr id="4497" name="Google Shape;4497;p72"/>
                <p:cNvGrpSpPr/>
                <p:nvPr/>
              </p:nvGrpSpPr>
              <p:grpSpPr>
                <a:xfrm>
                  <a:off x="1826655" y="4224370"/>
                  <a:ext cx="200738" cy="25631"/>
                  <a:chOff x="1826655" y="4224370"/>
                  <a:chExt cx="200738" cy="25631"/>
                </a:xfrm>
              </p:grpSpPr>
              <p:sp>
                <p:nvSpPr>
                  <p:cNvPr id="4498" name="Google Shape;4498;p7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72"/>
                <p:cNvGrpSpPr/>
                <p:nvPr/>
              </p:nvGrpSpPr>
              <p:grpSpPr>
                <a:xfrm>
                  <a:off x="1498221" y="4047614"/>
                  <a:ext cx="328444" cy="240783"/>
                  <a:chOff x="1498221" y="4047614"/>
                  <a:chExt cx="328444" cy="240783"/>
                </a:xfrm>
              </p:grpSpPr>
              <p:sp>
                <p:nvSpPr>
                  <p:cNvPr id="4501" name="Google Shape;4501;p7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2" name="Google Shape;4502;p72"/>
                  <p:cNvGrpSpPr/>
                  <p:nvPr/>
                </p:nvGrpSpPr>
                <p:grpSpPr>
                  <a:xfrm>
                    <a:off x="1498221" y="4047614"/>
                    <a:ext cx="150566" cy="190416"/>
                    <a:chOff x="1498221" y="4047614"/>
                    <a:chExt cx="150566" cy="190416"/>
                  </a:xfrm>
                </p:grpSpPr>
                <p:sp>
                  <p:nvSpPr>
                    <p:cNvPr id="4503" name="Google Shape;4503;p7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5" name="Google Shape;4505;p72"/>
              <p:cNvGrpSpPr/>
              <p:nvPr/>
            </p:nvGrpSpPr>
            <p:grpSpPr>
              <a:xfrm>
                <a:off x="1560718" y="3800594"/>
                <a:ext cx="532948" cy="302090"/>
                <a:chOff x="1560718" y="3800594"/>
                <a:chExt cx="532948" cy="302090"/>
              </a:xfrm>
            </p:grpSpPr>
            <p:grpSp>
              <p:nvGrpSpPr>
                <p:cNvPr id="4506" name="Google Shape;4506;p72"/>
                <p:cNvGrpSpPr/>
                <p:nvPr/>
              </p:nvGrpSpPr>
              <p:grpSpPr>
                <a:xfrm>
                  <a:off x="1912179" y="3827344"/>
                  <a:ext cx="181487" cy="25631"/>
                  <a:chOff x="1912179" y="3827344"/>
                  <a:chExt cx="181487" cy="25631"/>
                </a:xfrm>
              </p:grpSpPr>
              <p:sp>
                <p:nvSpPr>
                  <p:cNvPr id="4507" name="Google Shape;4507;p7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72"/>
                <p:cNvGrpSpPr/>
                <p:nvPr/>
              </p:nvGrpSpPr>
              <p:grpSpPr>
                <a:xfrm>
                  <a:off x="1912179" y="4044505"/>
                  <a:ext cx="181487" cy="25622"/>
                  <a:chOff x="1912179" y="4044506"/>
                  <a:chExt cx="181487" cy="25622"/>
                </a:xfrm>
              </p:grpSpPr>
              <p:sp>
                <p:nvSpPr>
                  <p:cNvPr id="4510" name="Google Shape;4510;p7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72"/>
                <p:cNvGrpSpPr/>
                <p:nvPr/>
              </p:nvGrpSpPr>
              <p:grpSpPr>
                <a:xfrm>
                  <a:off x="1560718" y="3800594"/>
                  <a:ext cx="351472" cy="302090"/>
                  <a:chOff x="1560718" y="3800594"/>
                  <a:chExt cx="351472" cy="302090"/>
                </a:xfrm>
              </p:grpSpPr>
              <p:grpSp>
                <p:nvGrpSpPr>
                  <p:cNvPr id="4513" name="Google Shape;4513;p72"/>
                  <p:cNvGrpSpPr/>
                  <p:nvPr/>
                </p:nvGrpSpPr>
                <p:grpSpPr>
                  <a:xfrm>
                    <a:off x="1560718" y="3842857"/>
                    <a:ext cx="173586" cy="217131"/>
                    <a:chOff x="1560718" y="3842857"/>
                    <a:chExt cx="173586" cy="217131"/>
                  </a:xfrm>
                </p:grpSpPr>
                <p:sp>
                  <p:nvSpPr>
                    <p:cNvPr id="4514" name="Google Shape;4514;p7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7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19" name="Google Shape;4519;p7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72"/>
              <p:cNvGrpSpPr/>
              <p:nvPr/>
            </p:nvGrpSpPr>
            <p:grpSpPr>
              <a:xfrm>
                <a:off x="785350" y="3605478"/>
                <a:ext cx="535311" cy="249245"/>
                <a:chOff x="785350" y="3605478"/>
                <a:chExt cx="535311" cy="249245"/>
              </a:xfrm>
            </p:grpSpPr>
            <p:grpSp>
              <p:nvGrpSpPr>
                <p:cNvPr id="4521" name="Google Shape;4521;p72"/>
                <p:cNvGrpSpPr/>
                <p:nvPr/>
              </p:nvGrpSpPr>
              <p:grpSpPr>
                <a:xfrm>
                  <a:off x="785350" y="3605478"/>
                  <a:ext cx="376191" cy="102736"/>
                  <a:chOff x="785350" y="3605478"/>
                  <a:chExt cx="376191" cy="102736"/>
                </a:xfrm>
              </p:grpSpPr>
              <p:sp>
                <p:nvSpPr>
                  <p:cNvPr id="4522" name="Google Shape;4522;p7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72"/>
                <p:cNvGrpSpPr/>
                <p:nvPr/>
              </p:nvGrpSpPr>
              <p:grpSpPr>
                <a:xfrm>
                  <a:off x="1161530" y="3655851"/>
                  <a:ext cx="159131" cy="198872"/>
                  <a:chOff x="1161530" y="3655851"/>
                  <a:chExt cx="159131" cy="198872"/>
                </a:xfrm>
              </p:grpSpPr>
              <p:sp>
                <p:nvSpPr>
                  <p:cNvPr id="4526" name="Google Shape;4526;p7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8" name="Google Shape;4528;p72"/>
              <p:cNvGrpSpPr/>
              <p:nvPr/>
            </p:nvGrpSpPr>
            <p:grpSpPr>
              <a:xfrm>
                <a:off x="785350" y="4047614"/>
                <a:ext cx="535311" cy="240783"/>
                <a:chOff x="785350" y="4047614"/>
                <a:chExt cx="535311" cy="240783"/>
              </a:xfrm>
            </p:grpSpPr>
            <p:grpSp>
              <p:nvGrpSpPr>
                <p:cNvPr id="4529" name="Google Shape;4529;p72"/>
                <p:cNvGrpSpPr/>
                <p:nvPr/>
              </p:nvGrpSpPr>
              <p:grpSpPr>
                <a:xfrm>
                  <a:off x="1161636" y="4047614"/>
                  <a:ext cx="159025" cy="190415"/>
                  <a:chOff x="1161636" y="4047614"/>
                  <a:chExt cx="159025" cy="190415"/>
                </a:xfrm>
              </p:grpSpPr>
              <p:sp>
                <p:nvSpPr>
                  <p:cNvPr id="4530" name="Google Shape;4530;p7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72"/>
                <p:cNvGrpSpPr/>
                <p:nvPr/>
              </p:nvGrpSpPr>
              <p:grpSpPr>
                <a:xfrm>
                  <a:off x="785350" y="4185661"/>
                  <a:ext cx="376191" cy="102736"/>
                  <a:chOff x="785350" y="4185661"/>
                  <a:chExt cx="376191" cy="102736"/>
                </a:xfrm>
              </p:grpSpPr>
              <p:sp>
                <p:nvSpPr>
                  <p:cNvPr id="4533" name="Google Shape;4533;p7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6" name="Google Shape;4536;p72"/>
              <p:cNvGrpSpPr/>
              <p:nvPr/>
            </p:nvGrpSpPr>
            <p:grpSpPr>
              <a:xfrm>
                <a:off x="1501054" y="3605478"/>
                <a:ext cx="526340" cy="249240"/>
                <a:chOff x="1501054" y="3605478"/>
                <a:chExt cx="526340" cy="249240"/>
              </a:xfrm>
            </p:grpSpPr>
            <p:grpSp>
              <p:nvGrpSpPr>
                <p:cNvPr id="4537" name="Google Shape;4537;p72"/>
                <p:cNvGrpSpPr/>
                <p:nvPr/>
              </p:nvGrpSpPr>
              <p:grpSpPr>
                <a:xfrm>
                  <a:off x="1834208" y="3643867"/>
                  <a:ext cx="193185" cy="25622"/>
                  <a:chOff x="1834208" y="3643867"/>
                  <a:chExt cx="193185" cy="25622"/>
                </a:xfrm>
              </p:grpSpPr>
              <p:sp>
                <p:nvSpPr>
                  <p:cNvPr id="4538" name="Google Shape;4538;p7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72"/>
                <p:cNvGrpSpPr/>
                <p:nvPr/>
              </p:nvGrpSpPr>
              <p:grpSpPr>
                <a:xfrm>
                  <a:off x="1501054" y="3605478"/>
                  <a:ext cx="333165" cy="249240"/>
                  <a:chOff x="1501054" y="3605478"/>
                  <a:chExt cx="333165" cy="249240"/>
                </a:xfrm>
              </p:grpSpPr>
              <p:sp>
                <p:nvSpPr>
                  <p:cNvPr id="4541" name="Google Shape;4541;p7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2" name="Google Shape;4542;p72"/>
                  <p:cNvGrpSpPr/>
                  <p:nvPr/>
                </p:nvGrpSpPr>
                <p:grpSpPr>
                  <a:xfrm>
                    <a:off x="1501054" y="3655851"/>
                    <a:ext cx="155286" cy="198867"/>
                    <a:chOff x="1501054" y="3655851"/>
                    <a:chExt cx="155286" cy="198867"/>
                  </a:xfrm>
                </p:grpSpPr>
                <p:sp>
                  <p:nvSpPr>
                    <p:cNvPr id="4543" name="Google Shape;4543;p7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45" name="Google Shape;4545;p72"/>
              <p:cNvGrpSpPr/>
              <p:nvPr/>
            </p:nvGrpSpPr>
            <p:grpSpPr>
              <a:xfrm>
                <a:off x="724986" y="3800594"/>
                <a:ext cx="532950" cy="302090"/>
                <a:chOff x="724986" y="3800594"/>
                <a:chExt cx="532950" cy="302090"/>
              </a:xfrm>
            </p:grpSpPr>
            <p:grpSp>
              <p:nvGrpSpPr>
                <p:cNvPr id="4546" name="Google Shape;4546;p72"/>
                <p:cNvGrpSpPr/>
                <p:nvPr/>
              </p:nvGrpSpPr>
              <p:grpSpPr>
                <a:xfrm>
                  <a:off x="724986" y="4044367"/>
                  <a:ext cx="181314" cy="25626"/>
                  <a:chOff x="724986" y="4044367"/>
                  <a:chExt cx="181314" cy="25626"/>
                </a:xfrm>
              </p:grpSpPr>
              <p:sp>
                <p:nvSpPr>
                  <p:cNvPr id="4547" name="Google Shape;4547;p7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72"/>
                <p:cNvGrpSpPr/>
                <p:nvPr/>
              </p:nvGrpSpPr>
              <p:grpSpPr>
                <a:xfrm>
                  <a:off x="906290" y="3800594"/>
                  <a:ext cx="351646" cy="302090"/>
                  <a:chOff x="906290" y="3800594"/>
                  <a:chExt cx="351646" cy="302090"/>
                </a:xfrm>
              </p:grpSpPr>
              <p:grpSp>
                <p:nvGrpSpPr>
                  <p:cNvPr id="4550" name="Google Shape;4550;p72"/>
                  <p:cNvGrpSpPr/>
                  <p:nvPr/>
                </p:nvGrpSpPr>
                <p:grpSpPr>
                  <a:xfrm>
                    <a:off x="1084172" y="3842857"/>
                    <a:ext cx="173764" cy="217131"/>
                    <a:chOff x="1084172" y="3842857"/>
                    <a:chExt cx="173764" cy="217131"/>
                  </a:xfrm>
                </p:grpSpPr>
                <p:grpSp>
                  <p:nvGrpSpPr>
                    <p:cNvPr id="4551" name="Google Shape;4551;p72"/>
                    <p:cNvGrpSpPr/>
                    <p:nvPr/>
                  </p:nvGrpSpPr>
                  <p:grpSpPr>
                    <a:xfrm>
                      <a:off x="1156862" y="3936509"/>
                      <a:ext cx="101073" cy="25622"/>
                      <a:chOff x="1156862" y="3936509"/>
                      <a:chExt cx="101073" cy="25622"/>
                    </a:xfrm>
                  </p:grpSpPr>
                  <p:sp>
                    <p:nvSpPr>
                      <p:cNvPr id="4552" name="Google Shape;4552;p7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4" name="Google Shape;4554;p7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5" name="Google Shape;4555;p7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72"/>
                <p:cNvGrpSpPr/>
                <p:nvPr/>
              </p:nvGrpSpPr>
              <p:grpSpPr>
                <a:xfrm>
                  <a:off x="724986" y="3830189"/>
                  <a:ext cx="189533" cy="25626"/>
                  <a:chOff x="724986" y="3830189"/>
                  <a:chExt cx="189533" cy="25626"/>
                </a:xfrm>
              </p:grpSpPr>
              <p:sp>
                <p:nvSpPr>
                  <p:cNvPr id="4558" name="Google Shape;4558;p7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60" name="Google Shape;4560;p72"/>
          <p:cNvGrpSpPr/>
          <p:nvPr/>
        </p:nvGrpSpPr>
        <p:grpSpPr>
          <a:xfrm>
            <a:off x="2253298" y="2249677"/>
            <a:ext cx="948701" cy="935378"/>
            <a:chOff x="2253298" y="2428317"/>
            <a:chExt cx="948701" cy="935378"/>
          </a:xfrm>
        </p:grpSpPr>
        <p:sp>
          <p:nvSpPr>
            <p:cNvPr id="4561" name="Google Shape;4561;p7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7" name="Shape 4597"/>
        <p:cNvGrpSpPr/>
        <p:nvPr/>
      </p:nvGrpSpPr>
      <p:grpSpPr>
        <a:xfrm>
          <a:off x="0" y="0"/>
          <a:ext cx="0" cy="0"/>
          <a:chOff x="0" y="0"/>
          <a:chExt cx="0" cy="0"/>
        </a:xfrm>
      </p:grpSpPr>
      <p:grpSp>
        <p:nvGrpSpPr>
          <p:cNvPr id="4598" name="Google Shape;4598;p73"/>
          <p:cNvGrpSpPr/>
          <p:nvPr/>
        </p:nvGrpSpPr>
        <p:grpSpPr>
          <a:xfrm>
            <a:off x="3339744" y="952977"/>
            <a:ext cx="2363393" cy="1017867"/>
            <a:chOff x="3292400" y="1219146"/>
            <a:chExt cx="2615240" cy="1110239"/>
          </a:xfrm>
        </p:grpSpPr>
        <p:sp>
          <p:nvSpPr>
            <p:cNvPr id="4599" name="Google Shape;4599;p7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600" name="Google Shape;4600;p7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01" name="Google Shape;4601;p7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602" name="Google Shape;4602;p7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603" name="Google Shape;4603;p7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604" name="Google Shape;4604;p7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605" name="Google Shape;4605;p7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606" name="Google Shape;4606;p7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607" name="Google Shape;4607;p7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608" name="Google Shape;4608;p7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609" name="Google Shape;4609;p7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10" name="Google Shape;4610;p7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11" name="Google Shape;4611;p7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12" name="Google Shape;4612;p7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13" name="Google Shape;4613;p73"/>
            <p:cNvGrpSpPr/>
            <p:nvPr/>
          </p:nvGrpSpPr>
          <p:grpSpPr>
            <a:xfrm>
              <a:off x="3748438" y="1378608"/>
              <a:ext cx="2159202" cy="903971"/>
              <a:chOff x="1683525" y="2179850"/>
              <a:chExt cx="4519050" cy="2134525"/>
            </a:xfrm>
          </p:grpSpPr>
          <p:sp>
            <p:nvSpPr>
              <p:cNvPr id="4614" name="Google Shape;4614;p7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5" name="Google Shape;4615;p7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6" name="Google Shape;4616;p7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7" name="Google Shape;4617;p7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8" name="Google Shape;4618;p7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19" name="Google Shape;4619;p7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0" name="Google Shape;4620;p7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1" name="Google Shape;4621;p7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2" name="Google Shape;4622;p7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3" name="Google Shape;4623;p7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4" name="Google Shape;4624;p7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625" name="Google Shape;4625;p7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626" name="Google Shape;4626;p73"/>
          <p:cNvGraphicFramePr/>
          <p:nvPr/>
        </p:nvGraphicFramePr>
        <p:xfrm>
          <a:off x="5935838" y="2130450"/>
          <a:ext cx="3000000" cy="3000000"/>
        </p:xfrm>
        <a:graphic>
          <a:graphicData uri="http://schemas.openxmlformats.org/drawingml/2006/table">
            <a:tbl>
              <a:tblPr>
                <a:noFill/>
                <a:tableStyleId>{67ED0151-4698-41B3-93BF-D96818ECB17F}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27" name="Google Shape;4627;p73"/>
          <p:cNvGrpSpPr/>
          <p:nvPr/>
        </p:nvGrpSpPr>
        <p:grpSpPr>
          <a:xfrm>
            <a:off x="5913087" y="3189047"/>
            <a:ext cx="2519825" cy="1001454"/>
            <a:chOff x="1906114" y="789980"/>
            <a:chExt cx="1487676" cy="606868"/>
          </a:xfrm>
        </p:grpSpPr>
        <p:cxnSp>
          <p:nvCxnSpPr>
            <p:cNvPr id="4628" name="Google Shape;4628;p7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29" name="Google Shape;4629;p7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30" name="Google Shape;4630;p7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31" name="Google Shape;4631;p7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632" name="Google Shape;4632;p7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633" name="Google Shape;4633;p7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634" name="Google Shape;4634;p7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635" name="Google Shape;4635;p7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642" name="Google Shape;4642;p7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43" name="Google Shape;4643;p7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44" name="Google Shape;4644;p7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73"/>
          <p:cNvGrpSpPr/>
          <p:nvPr/>
        </p:nvGrpSpPr>
        <p:grpSpPr>
          <a:xfrm>
            <a:off x="712562" y="998005"/>
            <a:ext cx="2394370" cy="976502"/>
            <a:chOff x="749309" y="1112739"/>
            <a:chExt cx="2371603" cy="976502"/>
          </a:xfrm>
        </p:grpSpPr>
        <p:sp>
          <p:nvSpPr>
            <p:cNvPr id="4646" name="Google Shape;4646;p7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78" name="Google Shape;4678;p73"/>
          <p:cNvGraphicFramePr/>
          <p:nvPr/>
        </p:nvGraphicFramePr>
        <p:xfrm>
          <a:off x="5935863" y="996300"/>
          <a:ext cx="3000000" cy="3000000"/>
        </p:xfrm>
        <a:graphic>
          <a:graphicData uri="http://schemas.openxmlformats.org/drawingml/2006/table">
            <a:tbl>
              <a:tblPr>
                <a:noFill/>
                <a:tableStyleId>{67ED0151-4698-41B3-93BF-D96818ECB17F}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79" name="Google Shape;4679;p73"/>
          <p:cNvGraphicFramePr/>
          <p:nvPr/>
        </p:nvGraphicFramePr>
        <p:xfrm>
          <a:off x="3342575" y="2130450"/>
          <a:ext cx="3000000" cy="3000000"/>
        </p:xfrm>
        <a:graphic>
          <a:graphicData uri="http://schemas.openxmlformats.org/drawingml/2006/table">
            <a:tbl>
              <a:tblPr>
                <a:noFill/>
                <a:tableStyleId>{67ED0151-4698-41B3-93BF-D96818ECB17F}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80" name="Google Shape;4680;p73"/>
          <p:cNvGrpSpPr/>
          <p:nvPr/>
        </p:nvGrpSpPr>
        <p:grpSpPr>
          <a:xfrm>
            <a:off x="4086504" y="2517093"/>
            <a:ext cx="1517436" cy="74460"/>
            <a:chOff x="3980086" y="2804397"/>
            <a:chExt cx="1227600" cy="66900"/>
          </a:xfrm>
        </p:grpSpPr>
        <p:sp>
          <p:nvSpPr>
            <p:cNvPr id="4681" name="Google Shape;4681;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73"/>
          <p:cNvGrpSpPr/>
          <p:nvPr/>
        </p:nvGrpSpPr>
        <p:grpSpPr>
          <a:xfrm>
            <a:off x="4711569" y="2809680"/>
            <a:ext cx="892956" cy="74460"/>
            <a:chOff x="3980086" y="2804397"/>
            <a:chExt cx="1227600" cy="66900"/>
          </a:xfrm>
        </p:grpSpPr>
        <p:sp>
          <p:nvSpPr>
            <p:cNvPr id="4684" name="Google Shape;4684;p7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73"/>
          <p:cNvGrpSpPr/>
          <p:nvPr/>
        </p:nvGrpSpPr>
        <p:grpSpPr>
          <a:xfrm>
            <a:off x="3344661" y="3168563"/>
            <a:ext cx="2363244" cy="1005943"/>
            <a:chOff x="3358415" y="3361302"/>
            <a:chExt cx="2363244" cy="1024695"/>
          </a:xfrm>
        </p:grpSpPr>
        <p:grpSp>
          <p:nvGrpSpPr>
            <p:cNvPr id="4687" name="Google Shape;4687;p73"/>
            <p:cNvGrpSpPr/>
            <p:nvPr/>
          </p:nvGrpSpPr>
          <p:grpSpPr>
            <a:xfrm>
              <a:off x="3358415" y="3361302"/>
              <a:ext cx="441300" cy="1024695"/>
              <a:chOff x="3358415" y="3361302"/>
              <a:chExt cx="441300" cy="1024695"/>
            </a:xfrm>
          </p:grpSpPr>
          <p:sp>
            <p:nvSpPr>
              <p:cNvPr id="4688" name="Google Shape;4688;p7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73"/>
            <p:cNvGrpSpPr/>
            <p:nvPr/>
          </p:nvGrpSpPr>
          <p:grpSpPr>
            <a:xfrm>
              <a:off x="3838901" y="3361302"/>
              <a:ext cx="441300" cy="1024695"/>
              <a:chOff x="3838901" y="3361302"/>
              <a:chExt cx="441300" cy="1024695"/>
            </a:xfrm>
          </p:grpSpPr>
          <p:sp>
            <p:nvSpPr>
              <p:cNvPr id="4695" name="Google Shape;4695;p7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73"/>
            <p:cNvGrpSpPr/>
            <p:nvPr/>
          </p:nvGrpSpPr>
          <p:grpSpPr>
            <a:xfrm>
              <a:off x="4319387" y="3361302"/>
              <a:ext cx="441300" cy="1024695"/>
              <a:chOff x="4319387" y="3361302"/>
              <a:chExt cx="441300" cy="1024695"/>
            </a:xfrm>
          </p:grpSpPr>
          <p:sp>
            <p:nvSpPr>
              <p:cNvPr id="4702" name="Google Shape;4702;p7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73"/>
            <p:cNvGrpSpPr/>
            <p:nvPr/>
          </p:nvGrpSpPr>
          <p:grpSpPr>
            <a:xfrm>
              <a:off x="4799873" y="3361302"/>
              <a:ext cx="441300" cy="1024695"/>
              <a:chOff x="4799873" y="3361302"/>
              <a:chExt cx="441300" cy="1024695"/>
            </a:xfrm>
          </p:grpSpPr>
          <p:sp>
            <p:nvSpPr>
              <p:cNvPr id="4709" name="Google Shape;4709;p7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73"/>
            <p:cNvGrpSpPr/>
            <p:nvPr/>
          </p:nvGrpSpPr>
          <p:grpSpPr>
            <a:xfrm>
              <a:off x="5280360" y="3361302"/>
              <a:ext cx="441300" cy="1024695"/>
              <a:chOff x="5280360" y="3361302"/>
              <a:chExt cx="441300" cy="1024695"/>
            </a:xfrm>
          </p:grpSpPr>
          <p:sp>
            <p:nvSpPr>
              <p:cNvPr id="4716" name="Google Shape;4716;p7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22" name="Google Shape;4722;p73"/>
          <p:cNvGraphicFramePr/>
          <p:nvPr/>
        </p:nvGraphicFramePr>
        <p:xfrm>
          <a:off x="711088" y="2130450"/>
          <a:ext cx="3000000" cy="3000000"/>
        </p:xfrm>
        <a:graphic>
          <a:graphicData uri="http://schemas.openxmlformats.org/drawingml/2006/table">
            <a:tbl>
              <a:tblPr>
                <a:noFill/>
                <a:tableStyleId>{67ED0151-4698-41B3-93BF-D96818ECB17F}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23" name="Google Shape;4723;p73"/>
          <p:cNvGrpSpPr/>
          <p:nvPr/>
        </p:nvGrpSpPr>
        <p:grpSpPr>
          <a:xfrm>
            <a:off x="712613" y="3180175"/>
            <a:ext cx="2403614" cy="1005900"/>
            <a:chOff x="726450" y="3372825"/>
            <a:chExt cx="2403614" cy="1005900"/>
          </a:xfrm>
        </p:grpSpPr>
        <p:grpSp>
          <p:nvGrpSpPr>
            <p:cNvPr id="4724" name="Google Shape;4724;p73"/>
            <p:cNvGrpSpPr/>
            <p:nvPr/>
          </p:nvGrpSpPr>
          <p:grpSpPr>
            <a:xfrm>
              <a:off x="726450" y="3696000"/>
              <a:ext cx="2403614" cy="500898"/>
              <a:chOff x="726450" y="3696000"/>
              <a:chExt cx="2403614" cy="500898"/>
            </a:xfrm>
          </p:grpSpPr>
          <p:sp>
            <p:nvSpPr>
              <p:cNvPr id="4725" name="Google Shape;4725;p7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6" name="Google Shape;4726;p7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27" name="Google Shape;4727;p73"/>
            <p:cNvGrpSpPr/>
            <p:nvPr/>
          </p:nvGrpSpPr>
          <p:grpSpPr>
            <a:xfrm>
              <a:off x="1348050" y="3372825"/>
              <a:ext cx="1720425" cy="1005900"/>
              <a:chOff x="1348050" y="3372825"/>
              <a:chExt cx="1720425" cy="1005900"/>
            </a:xfrm>
          </p:grpSpPr>
          <p:sp>
            <p:nvSpPr>
              <p:cNvPr id="4728" name="Google Shape;4728;p7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29" name="Google Shape;4729;p7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30" name="Google Shape;4730;p7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31" name="Google Shape;4731;p7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32" name="Google Shape;4732;p7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33" name="Google Shape;4733;p73"/>
            <p:cNvGrpSpPr/>
            <p:nvPr/>
          </p:nvGrpSpPr>
          <p:grpSpPr>
            <a:xfrm>
              <a:off x="1455707" y="3731058"/>
              <a:ext cx="1491150" cy="417657"/>
              <a:chOff x="1455707" y="3731058"/>
              <a:chExt cx="1491150" cy="417657"/>
            </a:xfrm>
          </p:grpSpPr>
          <p:grpSp>
            <p:nvGrpSpPr>
              <p:cNvPr id="4734" name="Google Shape;4734;p73"/>
              <p:cNvGrpSpPr/>
              <p:nvPr/>
            </p:nvGrpSpPr>
            <p:grpSpPr>
              <a:xfrm>
                <a:off x="1472938" y="3745828"/>
                <a:ext cx="72126" cy="53788"/>
                <a:chOff x="1472938" y="3745828"/>
                <a:chExt cx="72126" cy="53788"/>
              </a:xfrm>
            </p:grpSpPr>
            <p:sp>
              <p:nvSpPr>
                <p:cNvPr id="4735" name="Google Shape;4735;p7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73"/>
              <p:cNvGrpSpPr/>
              <p:nvPr/>
            </p:nvGrpSpPr>
            <p:grpSpPr>
              <a:xfrm>
                <a:off x="1819181" y="4089633"/>
                <a:ext cx="72126" cy="53788"/>
                <a:chOff x="1819181" y="4089633"/>
                <a:chExt cx="72126" cy="53788"/>
              </a:xfrm>
            </p:grpSpPr>
            <p:sp>
              <p:nvSpPr>
                <p:cNvPr id="4738" name="Google Shape;4738;p7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73"/>
              <p:cNvGrpSpPr/>
              <p:nvPr/>
            </p:nvGrpSpPr>
            <p:grpSpPr>
              <a:xfrm>
                <a:off x="1455707" y="4084171"/>
                <a:ext cx="64321" cy="64544"/>
                <a:chOff x="1455707" y="4084171"/>
                <a:chExt cx="64321" cy="64544"/>
              </a:xfrm>
            </p:grpSpPr>
            <p:sp>
              <p:nvSpPr>
                <p:cNvPr id="4741" name="Google Shape;4741;p7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73"/>
              <p:cNvGrpSpPr/>
              <p:nvPr/>
            </p:nvGrpSpPr>
            <p:grpSpPr>
              <a:xfrm>
                <a:off x="1818610" y="3731058"/>
                <a:ext cx="64321" cy="64544"/>
                <a:chOff x="1818610" y="3731058"/>
                <a:chExt cx="64321" cy="64544"/>
              </a:xfrm>
            </p:grpSpPr>
            <p:sp>
              <p:nvSpPr>
                <p:cNvPr id="4744" name="Google Shape;4744;p7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73"/>
              <p:cNvGrpSpPr/>
              <p:nvPr/>
            </p:nvGrpSpPr>
            <p:grpSpPr>
              <a:xfrm>
                <a:off x="2172491" y="4089633"/>
                <a:ext cx="72126" cy="53788"/>
                <a:chOff x="2172491" y="4089633"/>
                <a:chExt cx="72126" cy="53788"/>
              </a:xfrm>
            </p:grpSpPr>
            <p:sp>
              <p:nvSpPr>
                <p:cNvPr id="4747" name="Google Shape;4747;p7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73"/>
              <p:cNvGrpSpPr/>
              <p:nvPr/>
            </p:nvGrpSpPr>
            <p:grpSpPr>
              <a:xfrm>
                <a:off x="2171920" y="3731058"/>
                <a:ext cx="64321" cy="64544"/>
                <a:chOff x="2171920" y="3731058"/>
                <a:chExt cx="64321" cy="64544"/>
              </a:xfrm>
            </p:grpSpPr>
            <p:sp>
              <p:nvSpPr>
                <p:cNvPr id="4750" name="Google Shape;4750;p7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73"/>
              <p:cNvGrpSpPr/>
              <p:nvPr/>
            </p:nvGrpSpPr>
            <p:grpSpPr>
              <a:xfrm>
                <a:off x="2874730" y="3745828"/>
                <a:ext cx="72126" cy="53788"/>
                <a:chOff x="2874730" y="3745828"/>
                <a:chExt cx="72126" cy="53788"/>
              </a:xfrm>
            </p:grpSpPr>
            <p:sp>
              <p:nvSpPr>
                <p:cNvPr id="4753" name="Google Shape;4753;p7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73"/>
              <p:cNvGrpSpPr/>
              <p:nvPr/>
            </p:nvGrpSpPr>
            <p:grpSpPr>
              <a:xfrm>
                <a:off x="2878589" y="4081481"/>
                <a:ext cx="64321" cy="64544"/>
                <a:chOff x="2878589" y="4081481"/>
                <a:chExt cx="64321" cy="64544"/>
              </a:xfrm>
            </p:grpSpPr>
            <p:sp>
              <p:nvSpPr>
                <p:cNvPr id="4756" name="Google Shape;4756;p7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3"/>
              <p:cNvGrpSpPr/>
              <p:nvPr/>
            </p:nvGrpSpPr>
            <p:grpSpPr>
              <a:xfrm>
                <a:off x="2525796" y="4089633"/>
                <a:ext cx="72126" cy="53788"/>
                <a:chOff x="2525796" y="4089633"/>
                <a:chExt cx="72126" cy="53788"/>
              </a:xfrm>
            </p:grpSpPr>
            <p:sp>
              <p:nvSpPr>
                <p:cNvPr id="4759" name="Google Shape;4759;p7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73"/>
              <p:cNvGrpSpPr/>
              <p:nvPr/>
            </p:nvGrpSpPr>
            <p:grpSpPr>
              <a:xfrm>
                <a:off x="2525225" y="3731058"/>
                <a:ext cx="64321" cy="64544"/>
                <a:chOff x="2525225" y="3731058"/>
                <a:chExt cx="64321" cy="64544"/>
              </a:xfrm>
            </p:grpSpPr>
            <p:sp>
              <p:nvSpPr>
                <p:cNvPr id="4762" name="Google Shape;4762;p7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38"/>
          <p:cNvPicPr preferRelativeResize="0"/>
          <p:nvPr/>
        </p:nvPicPr>
        <p:blipFill>
          <a:blip r:embed="rId3">
            <a:alphaModFix/>
          </a:blip>
          <a:stretch>
            <a:fillRect/>
          </a:stretch>
        </p:blipFill>
        <p:spPr>
          <a:xfrm rot="7828259">
            <a:off x="6733171" y="1668563"/>
            <a:ext cx="1574534" cy="830649"/>
          </a:xfrm>
          <a:prstGeom prst="rect">
            <a:avLst/>
          </a:prstGeom>
          <a:noFill/>
          <a:ln>
            <a:noFill/>
          </a:ln>
        </p:spPr>
      </p:pic>
      <p:pic>
        <p:nvPicPr>
          <p:cNvPr id="496" name="Google Shape;496;p38"/>
          <p:cNvPicPr preferRelativeResize="0"/>
          <p:nvPr/>
        </p:nvPicPr>
        <p:blipFill>
          <a:blip r:embed="rId4">
            <a:alphaModFix/>
          </a:blip>
          <a:stretch>
            <a:fillRect/>
          </a:stretch>
        </p:blipFill>
        <p:spPr>
          <a:xfrm rot="866319">
            <a:off x="6392497" y="1522964"/>
            <a:ext cx="809232" cy="920765"/>
          </a:xfrm>
          <a:prstGeom prst="rect">
            <a:avLst/>
          </a:prstGeom>
          <a:noFill/>
          <a:ln>
            <a:noFill/>
          </a:ln>
        </p:spPr>
      </p:pic>
      <p:sp>
        <p:nvSpPr>
          <p:cNvPr id="497" name="Google Shape;497;p38"/>
          <p:cNvSpPr txBox="1"/>
          <p:nvPr>
            <p:ph type="title"/>
          </p:nvPr>
        </p:nvSpPr>
        <p:spPr>
          <a:xfrm>
            <a:off x="713100" y="2242950"/>
            <a:ext cx="4001100" cy="146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THE PROJECT</a:t>
            </a:r>
            <a:endParaRPr/>
          </a:p>
        </p:txBody>
      </p:sp>
      <p:sp>
        <p:nvSpPr>
          <p:cNvPr id="498" name="Google Shape;498;p38"/>
          <p:cNvSpPr txBox="1"/>
          <p:nvPr>
            <p:ph idx="1" type="subTitle"/>
          </p:nvPr>
        </p:nvSpPr>
        <p:spPr>
          <a:xfrm>
            <a:off x="713100" y="3704550"/>
            <a:ext cx="4001100" cy="415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pic>
        <p:nvPicPr>
          <p:cNvPr id="499" name="Google Shape;499;p38"/>
          <p:cNvPicPr preferRelativeResize="0"/>
          <p:nvPr/>
        </p:nvPicPr>
        <p:blipFill>
          <a:blip r:embed="rId5">
            <a:alphaModFix/>
          </a:blip>
          <a:stretch>
            <a:fillRect/>
          </a:stretch>
        </p:blipFill>
        <p:spPr>
          <a:xfrm>
            <a:off x="5553300" y="840900"/>
            <a:ext cx="1140200" cy="2485974"/>
          </a:xfrm>
          <a:prstGeom prst="rect">
            <a:avLst/>
          </a:prstGeom>
          <a:noFill/>
          <a:ln>
            <a:noFill/>
          </a:ln>
        </p:spPr>
      </p:pic>
      <p:pic>
        <p:nvPicPr>
          <p:cNvPr id="500" name="Google Shape;500;p38"/>
          <p:cNvPicPr preferRelativeResize="0"/>
          <p:nvPr/>
        </p:nvPicPr>
        <p:blipFill>
          <a:blip r:embed="rId6">
            <a:alphaModFix/>
          </a:blip>
          <a:stretch>
            <a:fillRect/>
          </a:stretch>
        </p:blipFill>
        <p:spPr>
          <a:xfrm>
            <a:off x="6015000" y="1910450"/>
            <a:ext cx="2415899" cy="2415899"/>
          </a:xfrm>
          <a:prstGeom prst="rect">
            <a:avLst/>
          </a:prstGeom>
          <a:noFill/>
          <a:ln>
            <a:noFill/>
          </a:ln>
        </p:spPr>
      </p:pic>
      <p:sp>
        <p:nvSpPr>
          <p:cNvPr id="501" name="Google Shape;501;p38"/>
          <p:cNvSpPr/>
          <p:nvPr/>
        </p:nvSpPr>
        <p:spPr>
          <a:xfrm>
            <a:off x="8070710" y="34538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38"/>
          <p:cNvPicPr preferRelativeResize="0"/>
          <p:nvPr/>
        </p:nvPicPr>
        <p:blipFill>
          <a:blip r:embed="rId7">
            <a:alphaModFix/>
          </a:blip>
          <a:stretch>
            <a:fillRect/>
          </a:stretch>
        </p:blipFill>
        <p:spPr>
          <a:xfrm>
            <a:off x="6806225" y="718273"/>
            <a:ext cx="463200" cy="463200"/>
          </a:xfrm>
          <a:prstGeom prst="rect">
            <a:avLst/>
          </a:prstGeom>
          <a:noFill/>
          <a:ln>
            <a:noFill/>
          </a:ln>
        </p:spPr>
      </p:pic>
      <p:pic>
        <p:nvPicPr>
          <p:cNvPr id="503" name="Google Shape;503;p38"/>
          <p:cNvPicPr preferRelativeResize="0"/>
          <p:nvPr/>
        </p:nvPicPr>
        <p:blipFill>
          <a:blip r:embed="rId8">
            <a:alphaModFix/>
          </a:blip>
          <a:stretch>
            <a:fillRect/>
          </a:stretch>
        </p:blipFill>
        <p:spPr>
          <a:xfrm>
            <a:off x="5129981" y="3235283"/>
            <a:ext cx="469245" cy="469264"/>
          </a:xfrm>
          <a:prstGeom prst="rect">
            <a:avLst/>
          </a:prstGeom>
          <a:noFill/>
          <a:ln>
            <a:noFill/>
          </a:ln>
        </p:spPr>
      </p:pic>
      <p:pic>
        <p:nvPicPr>
          <p:cNvPr id="504" name="Google Shape;504;p38"/>
          <p:cNvPicPr preferRelativeResize="0"/>
          <p:nvPr/>
        </p:nvPicPr>
        <p:blipFill>
          <a:blip r:embed="rId9">
            <a:alphaModFix/>
          </a:blip>
          <a:stretch>
            <a:fillRect/>
          </a:stretch>
        </p:blipFill>
        <p:spPr>
          <a:xfrm>
            <a:off x="7967701" y="3326879"/>
            <a:ext cx="463203" cy="463222"/>
          </a:xfrm>
          <a:prstGeom prst="rect">
            <a:avLst/>
          </a:prstGeom>
          <a:noFill/>
          <a:ln>
            <a:noFill/>
          </a:ln>
        </p:spPr>
      </p:pic>
      <p:sp>
        <p:nvSpPr>
          <p:cNvPr id="505" name="Google Shape;505;p38"/>
          <p:cNvSpPr/>
          <p:nvPr/>
        </p:nvSpPr>
        <p:spPr>
          <a:xfrm>
            <a:off x="4925366" y="45186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8132938" y="458072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5303363" y="17502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4317204" y="45877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txBox="1"/>
          <p:nvPr>
            <p:ph idx="2" type="title"/>
          </p:nvPr>
        </p:nvSpPr>
        <p:spPr>
          <a:xfrm>
            <a:off x="2109350" y="1135950"/>
            <a:ext cx="1208700" cy="103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7" name="Shape 4767"/>
        <p:cNvGrpSpPr/>
        <p:nvPr/>
      </p:nvGrpSpPr>
      <p:grpSpPr>
        <a:xfrm>
          <a:off x="0" y="0"/>
          <a:ext cx="0" cy="0"/>
          <a:chOff x="0" y="0"/>
          <a:chExt cx="0" cy="0"/>
        </a:xfrm>
      </p:grpSpPr>
      <p:grpSp>
        <p:nvGrpSpPr>
          <p:cNvPr id="4768" name="Google Shape;4768;p74"/>
          <p:cNvGrpSpPr/>
          <p:nvPr/>
        </p:nvGrpSpPr>
        <p:grpSpPr>
          <a:xfrm>
            <a:off x="5780148" y="1859605"/>
            <a:ext cx="671400" cy="674856"/>
            <a:chOff x="5780148" y="1859605"/>
            <a:chExt cx="671400" cy="674856"/>
          </a:xfrm>
        </p:grpSpPr>
        <p:sp>
          <p:nvSpPr>
            <p:cNvPr id="4769" name="Google Shape;4769;p7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74"/>
          <p:cNvGrpSpPr/>
          <p:nvPr/>
        </p:nvGrpSpPr>
        <p:grpSpPr>
          <a:xfrm>
            <a:off x="716991" y="971306"/>
            <a:ext cx="845921" cy="690752"/>
            <a:chOff x="732428" y="1198513"/>
            <a:chExt cx="845921" cy="690752"/>
          </a:xfrm>
        </p:grpSpPr>
        <p:grpSp>
          <p:nvGrpSpPr>
            <p:cNvPr id="4774" name="Google Shape;4774;p74"/>
            <p:cNvGrpSpPr/>
            <p:nvPr/>
          </p:nvGrpSpPr>
          <p:grpSpPr>
            <a:xfrm>
              <a:off x="823030" y="1198513"/>
              <a:ext cx="755319" cy="690752"/>
              <a:chOff x="823030" y="1198513"/>
              <a:chExt cx="755319" cy="690752"/>
            </a:xfrm>
          </p:grpSpPr>
          <p:sp>
            <p:nvSpPr>
              <p:cNvPr id="4775" name="Google Shape;4775;p7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74"/>
            <p:cNvGrpSpPr/>
            <p:nvPr/>
          </p:nvGrpSpPr>
          <p:grpSpPr>
            <a:xfrm>
              <a:off x="732428" y="1239937"/>
              <a:ext cx="739912" cy="607886"/>
              <a:chOff x="732428" y="1239937"/>
              <a:chExt cx="739912" cy="607886"/>
            </a:xfrm>
          </p:grpSpPr>
          <p:sp>
            <p:nvSpPr>
              <p:cNvPr id="4778" name="Google Shape;4778;p7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74"/>
            <p:cNvGrpSpPr/>
            <p:nvPr/>
          </p:nvGrpSpPr>
          <p:grpSpPr>
            <a:xfrm>
              <a:off x="732428" y="1277018"/>
              <a:ext cx="702832" cy="533758"/>
              <a:chOff x="732428" y="1277018"/>
              <a:chExt cx="702832" cy="533758"/>
            </a:xfrm>
          </p:grpSpPr>
          <p:sp>
            <p:nvSpPr>
              <p:cNvPr id="4781" name="Google Shape;4781;p7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74"/>
            <p:cNvGrpSpPr/>
            <p:nvPr/>
          </p:nvGrpSpPr>
          <p:grpSpPr>
            <a:xfrm>
              <a:off x="931170" y="1306653"/>
              <a:ext cx="647179" cy="474455"/>
              <a:chOff x="931170" y="1306653"/>
              <a:chExt cx="647179" cy="474455"/>
            </a:xfrm>
          </p:grpSpPr>
          <p:sp>
            <p:nvSpPr>
              <p:cNvPr id="4784" name="Google Shape;4784;p7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6" name="Google Shape;4786;p7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74"/>
          <p:cNvGrpSpPr/>
          <p:nvPr/>
        </p:nvGrpSpPr>
        <p:grpSpPr>
          <a:xfrm>
            <a:off x="3948600" y="971313"/>
            <a:ext cx="634656" cy="699982"/>
            <a:chOff x="5985650" y="2860025"/>
            <a:chExt cx="1396075" cy="1539775"/>
          </a:xfrm>
        </p:grpSpPr>
        <p:sp>
          <p:nvSpPr>
            <p:cNvPr id="4788" name="Google Shape;4788;p7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74"/>
          <p:cNvGrpSpPr/>
          <p:nvPr/>
        </p:nvGrpSpPr>
        <p:grpSpPr>
          <a:xfrm>
            <a:off x="4704250" y="971306"/>
            <a:ext cx="725845" cy="699975"/>
            <a:chOff x="4249973" y="1201875"/>
            <a:chExt cx="1958568" cy="1888762"/>
          </a:xfrm>
        </p:grpSpPr>
        <p:sp>
          <p:nvSpPr>
            <p:cNvPr id="4821" name="Google Shape;4821;p7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2" name="Google Shape;4822;p74"/>
            <p:cNvGrpSpPr/>
            <p:nvPr/>
          </p:nvGrpSpPr>
          <p:grpSpPr>
            <a:xfrm>
              <a:off x="5853086" y="1789142"/>
              <a:ext cx="355454" cy="1048099"/>
              <a:chOff x="5576108" y="2016725"/>
              <a:chExt cx="565200" cy="1666560"/>
            </a:xfrm>
          </p:grpSpPr>
          <p:sp>
            <p:nvSpPr>
              <p:cNvPr id="4823" name="Google Shape;4823;p7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4" name="Google Shape;4824;p7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74"/>
            <p:cNvGrpSpPr/>
            <p:nvPr/>
          </p:nvGrpSpPr>
          <p:grpSpPr>
            <a:xfrm>
              <a:off x="4869455" y="2691676"/>
              <a:ext cx="1013897" cy="398961"/>
              <a:chOff x="4012057" y="3451825"/>
              <a:chExt cx="1612175" cy="634379"/>
            </a:xfrm>
          </p:grpSpPr>
          <p:sp>
            <p:nvSpPr>
              <p:cNvPr id="4826" name="Google Shape;4826;p7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27" name="Google Shape;4827;p7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74"/>
            <p:cNvGrpSpPr/>
            <p:nvPr/>
          </p:nvGrpSpPr>
          <p:grpSpPr>
            <a:xfrm>
              <a:off x="4276937" y="2155961"/>
              <a:ext cx="651965" cy="891358"/>
              <a:chOff x="3069908" y="2599997"/>
              <a:chExt cx="1036675" cy="1417328"/>
            </a:xfrm>
          </p:grpSpPr>
          <p:sp>
            <p:nvSpPr>
              <p:cNvPr id="4829" name="Google Shape;4829;p7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30" name="Google Shape;4830;p7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74"/>
            <p:cNvGrpSpPr/>
            <p:nvPr/>
          </p:nvGrpSpPr>
          <p:grpSpPr>
            <a:xfrm>
              <a:off x="5054918" y="1201875"/>
              <a:ext cx="999548" cy="602711"/>
              <a:chOff x="4306958" y="1082925"/>
              <a:chExt cx="1589359" cy="958358"/>
            </a:xfrm>
          </p:grpSpPr>
          <p:sp>
            <p:nvSpPr>
              <p:cNvPr id="4832" name="Google Shape;4832;p7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33" name="Google Shape;4833;p7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74"/>
            <p:cNvGrpSpPr/>
            <p:nvPr/>
          </p:nvGrpSpPr>
          <p:grpSpPr>
            <a:xfrm>
              <a:off x="4249973" y="1303451"/>
              <a:ext cx="799317" cy="841334"/>
              <a:chOff x="3027033" y="1244439"/>
              <a:chExt cx="1270977" cy="1337786"/>
            </a:xfrm>
          </p:grpSpPr>
          <p:sp>
            <p:nvSpPr>
              <p:cNvPr id="4835" name="Google Shape;4835;p7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36" name="Google Shape;4836;p7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7" name="Google Shape;4837;p74"/>
          <p:cNvGrpSpPr/>
          <p:nvPr/>
        </p:nvGrpSpPr>
        <p:grpSpPr>
          <a:xfrm>
            <a:off x="4057114" y="1858087"/>
            <a:ext cx="750769" cy="683784"/>
            <a:chOff x="4204684" y="2104422"/>
            <a:chExt cx="699822" cy="637382"/>
          </a:xfrm>
        </p:grpSpPr>
        <p:grpSp>
          <p:nvGrpSpPr>
            <p:cNvPr id="4838" name="Google Shape;4838;p74"/>
            <p:cNvGrpSpPr/>
            <p:nvPr/>
          </p:nvGrpSpPr>
          <p:grpSpPr>
            <a:xfrm>
              <a:off x="4204684" y="2430067"/>
              <a:ext cx="342957" cy="311738"/>
              <a:chOff x="4204684" y="2430067"/>
              <a:chExt cx="342957" cy="311738"/>
            </a:xfrm>
          </p:grpSpPr>
          <p:sp>
            <p:nvSpPr>
              <p:cNvPr id="4839" name="Google Shape;4839;p7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74"/>
            <p:cNvGrpSpPr/>
            <p:nvPr/>
          </p:nvGrpSpPr>
          <p:grpSpPr>
            <a:xfrm>
              <a:off x="4561586" y="2430067"/>
              <a:ext cx="342920" cy="311738"/>
              <a:chOff x="4561586" y="2430067"/>
              <a:chExt cx="342920" cy="311738"/>
            </a:xfrm>
          </p:grpSpPr>
          <p:sp>
            <p:nvSpPr>
              <p:cNvPr id="4842" name="Google Shape;4842;p7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74"/>
            <p:cNvGrpSpPr/>
            <p:nvPr/>
          </p:nvGrpSpPr>
          <p:grpSpPr>
            <a:xfrm>
              <a:off x="4561586" y="2104422"/>
              <a:ext cx="342920" cy="311738"/>
              <a:chOff x="4561586" y="2104422"/>
              <a:chExt cx="342920" cy="311738"/>
            </a:xfrm>
          </p:grpSpPr>
          <p:sp>
            <p:nvSpPr>
              <p:cNvPr id="4845" name="Google Shape;4845;p7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74"/>
            <p:cNvGrpSpPr/>
            <p:nvPr/>
          </p:nvGrpSpPr>
          <p:grpSpPr>
            <a:xfrm>
              <a:off x="4204684" y="2104422"/>
              <a:ext cx="342957" cy="311664"/>
              <a:chOff x="4204684" y="2104422"/>
              <a:chExt cx="342957" cy="311664"/>
            </a:xfrm>
          </p:grpSpPr>
          <p:sp>
            <p:nvSpPr>
              <p:cNvPr id="4848" name="Google Shape;4848;p7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0" name="Google Shape;4850;p74"/>
          <p:cNvGrpSpPr/>
          <p:nvPr/>
        </p:nvGrpSpPr>
        <p:grpSpPr>
          <a:xfrm>
            <a:off x="5521547" y="971301"/>
            <a:ext cx="660591" cy="688867"/>
            <a:chOff x="5830645" y="1267368"/>
            <a:chExt cx="530340" cy="553040"/>
          </a:xfrm>
        </p:grpSpPr>
        <p:sp>
          <p:nvSpPr>
            <p:cNvPr id="4851" name="Google Shape;4851;p7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2" name="Google Shape;4852;p74"/>
            <p:cNvGrpSpPr/>
            <p:nvPr/>
          </p:nvGrpSpPr>
          <p:grpSpPr>
            <a:xfrm>
              <a:off x="5830645" y="1267368"/>
              <a:ext cx="259743" cy="269909"/>
              <a:chOff x="5830645" y="1267368"/>
              <a:chExt cx="259743" cy="269909"/>
            </a:xfrm>
          </p:grpSpPr>
          <p:sp>
            <p:nvSpPr>
              <p:cNvPr id="4853" name="Google Shape;4853;p7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74"/>
            <p:cNvGrpSpPr/>
            <p:nvPr/>
          </p:nvGrpSpPr>
          <p:grpSpPr>
            <a:xfrm>
              <a:off x="6101293" y="1267368"/>
              <a:ext cx="259692" cy="269909"/>
              <a:chOff x="6101293" y="1267368"/>
              <a:chExt cx="259692" cy="269909"/>
            </a:xfrm>
          </p:grpSpPr>
          <p:sp>
            <p:nvSpPr>
              <p:cNvPr id="4856" name="Google Shape;4856;p7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74"/>
            <p:cNvGrpSpPr/>
            <p:nvPr/>
          </p:nvGrpSpPr>
          <p:grpSpPr>
            <a:xfrm>
              <a:off x="5830645" y="1550500"/>
              <a:ext cx="259692" cy="269909"/>
              <a:chOff x="5830645" y="1550500"/>
              <a:chExt cx="259692" cy="269909"/>
            </a:xfrm>
          </p:grpSpPr>
          <p:sp>
            <p:nvSpPr>
              <p:cNvPr id="4859" name="Google Shape;4859;p7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74"/>
            <p:cNvGrpSpPr/>
            <p:nvPr/>
          </p:nvGrpSpPr>
          <p:grpSpPr>
            <a:xfrm>
              <a:off x="6101293" y="1550500"/>
              <a:ext cx="259692" cy="269909"/>
              <a:chOff x="6101293" y="1550500"/>
              <a:chExt cx="259692" cy="269909"/>
            </a:xfrm>
          </p:grpSpPr>
          <p:sp>
            <p:nvSpPr>
              <p:cNvPr id="4862" name="Google Shape;4862;p7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4" name="Google Shape;4864;p74"/>
          <p:cNvGrpSpPr/>
          <p:nvPr/>
        </p:nvGrpSpPr>
        <p:grpSpPr>
          <a:xfrm>
            <a:off x="723700" y="1861760"/>
            <a:ext cx="697154" cy="679574"/>
            <a:chOff x="2679875" y="2361475"/>
            <a:chExt cx="780425" cy="760575"/>
          </a:xfrm>
        </p:grpSpPr>
        <p:sp>
          <p:nvSpPr>
            <p:cNvPr id="4865" name="Google Shape;4865;p7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74"/>
          <p:cNvGrpSpPr/>
          <p:nvPr/>
        </p:nvGrpSpPr>
        <p:grpSpPr>
          <a:xfrm>
            <a:off x="3122859" y="971352"/>
            <a:ext cx="735829" cy="684547"/>
            <a:chOff x="3351965" y="1148808"/>
            <a:chExt cx="750770" cy="698375"/>
          </a:xfrm>
        </p:grpSpPr>
        <p:grpSp>
          <p:nvGrpSpPr>
            <p:cNvPr id="4872" name="Google Shape;4872;p74"/>
            <p:cNvGrpSpPr/>
            <p:nvPr/>
          </p:nvGrpSpPr>
          <p:grpSpPr>
            <a:xfrm>
              <a:off x="3586796" y="1148808"/>
              <a:ext cx="294857" cy="286830"/>
              <a:chOff x="3750225" y="1774000"/>
              <a:chExt cx="149575" cy="145525"/>
            </a:xfrm>
          </p:grpSpPr>
          <p:sp>
            <p:nvSpPr>
              <p:cNvPr id="4873" name="Google Shape;4873;p7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74"/>
            <p:cNvGrpSpPr/>
            <p:nvPr/>
          </p:nvGrpSpPr>
          <p:grpSpPr>
            <a:xfrm>
              <a:off x="3779245" y="1375768"/>
              <a:ext cx="323490" cy="286978"/>
              <a:chOff x="3847850" y="1889150"/>
              <a:chExt cx="164100" cy="145600"/>
            </a:xfrm>
          </p:grpSpPr>
          <p:sp>
            <p:nvSpPr>
              <p:cNvPr id="4876" name="Google Shape;4876;p7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74"/>
            <p:cNvGrpSpPr/>
            <p:nvPr/>
          </p:nvGrpSpPr>
          <p:grpSpPr>
            <a:xfrm>
              <a:off x="3351965" y="1330435"/>
              <a:ext cx="295449" cy="285401"/>
              <a:chOff x="3631100" y="1866150"/>
              <a:chExt cx="149875" cy="144800"/>
            </a:xfrm>
          </p:grpSpPr>
          <p:sp>
            <p:nvSpPr>
              <p:cNvPr id="4879" name="Google Shape;4879;p7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74"/>
            <p:cNvGrpSpPr/>
            <p:nvPr/>
          </p:nvGrpSpPr>
          <p:grpSpPr>
            <a:xfrm>
              <a:off x="3548208" y="1560352"/>
              <a:ext cx="294808" cy="286830"/>
              <a:chOff x="3730650" y="1982800"/>
              <a:chExt cx="149550" cy="145525"/>
            </a:xfrm>
          </p:grpSpPr>
          <p:sp>
            <p:nvSpPr>
              <p:cNvPr id="4882" name="Google Shape;4882;p7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4" name="Google Shape;4884;p74"/>
          <p:cNvGrpSpPr/>
          <p:nvPr/>
        </p:nvGrpSpPr>
        <p:grpSpPr>
          <a:xfrm>
            <a:off x="7624512" y="971306"/>
            <a:ext cx="804565" cy="677795"/>
            <a:chOff x="7636443" y="1204988"/>
            <a:chExt cx="804565" cy="677795"/>
          </a:xfrm>
        </p:grpSpPr>
        <p:grpSp>
          <p:nvGrpSpPr>
            <p:cNvPr id="4885" name="Google Shape;4885;p74"/>
            <p:cNvGrpSpPr/>
            <p:nvPr/>
          </p:nvGrpSpPr>
          <p:grpSpPr>
            <a:xfrm>
              <a:off x="7636443" y="1509705"/>
              <a:ext cx="804565" cy="373078"/>
              <a:chOff x="7636443" y="1509705"/>
              <a:chExt cx="804565" cy="373078"/>
            </a:xfrm>
          </p:grpSpPr>
          <p:sp>
            <p:nvSpPr>
              <p:cNvPr id="4886" name="Google Shape;4886;p7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74"/>
            <p:cNvGrpSpPr/>
            <p:nvPr/>
          </p:nvGrpSpPr>
          <p:grpSpPr>
            <a:xfrm>
              <a:off x="7636443" y="1408133"/>
              <a:ext cx="804565" cy="373078"/>
              <a:chOff x="7636443" y="1408133"/>
              <a:chExt cx="804565" cy="373078"/>
            </a:xfrm>
          </p:grpSpPr>
          <p:sp>
            <p:nvSpPr>
              <p:cNvPr id="4889" name="Google Shape;4889;p7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74"/>
            <p:cNvGrpSpPr/>
            <p:nvPr/>
          </p:nvGrpSpPr>
          <p:grpSpPr>
            <a:xfrm>
              <a:off x="7636443" y="1306560"/>
              <a:ext cx="804565" cy="373078"/>
              <a:chOff x="7636443" y="1306560"/>
              <a:chExt cx="804565" cy="373078"/>
            </a:xfrm>
          </p:grpSpPr>
          <p:sp>
            <p:nvSpPr>
              <p:cNvPr id="4892" name="Google Shape;4892;p7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74"/>
            <p:cNvGrpSpPr/>
            <p:nvPr/>
          </p:nvGrpSpPr>
          <p:grpSpPr>
            <a:xfrm>
              <a:off x="7636443" y="1204988"/>
              <a:ext cx="804565" cy="373078"/>
              <a:chOff x="7636443" y="1204988"/>
              <a:chExt cx="804565" cy="373078"/>
            </a:xfrm>
          </p:grpSpPr>
          <p:sp>
            <p:nvSpPr>
              <p:cNvPr id="4895" name="Google Shape;4895;p7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7" name="Google Shape;4897;p74"/>
          <p:cNvGrpSpPr/>
          <p:nvPr/>
        </p:nvGrpSpPr>
        <p:grpSpPr>
          <a:xfrm>
            <a:off x="4963358" y="1878721"/>
            <a:ext cx="661339" cy="661188"/>
            <a:chOff x="3990000" y="975400"/>
            <a:chExt cx="3934200" cy="3933300"/>
          </a:xfrm>
        </p:grpSpPr>
        <p:sp>
          <p:nvSpPr>
            <p:cNvPr id="4898" name="Google Shape;4898;p7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74"/>
          <p:cNvGrpSpPr/>
          <p:nvPr/>
        </p:nvGrpSpPr>
        <p:grpSpPr>
          <a:xfrm>
            <a:off x="6607006" y="1857359"/>
            <a:ext cx="868881" cy="684241"/>
            <a:chOff x="6598259" y="2078634"/>
            <a:chExt cx="868881" cy="684241"/>
          </a:xfrm>
        </p:grpSpPr>
        <p:sp>
          <p:nvSpPr>
            <p:cNvPr id="4903" name="Google Shape;4903;p7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9" name="Google Shape;4909;p74"/>
            <p:cNvGrpSpPr/>
            <p:nvPr/>
          </p:nvGrpSpPr>
          <p:grpSpPr>
            <a:xfrm>
              <a:off x="6808175" y="2078634"/>
              <a:ext cx="452229" cy="684241"/>
              <a:chOff x="6808175" y="2078634"/>
              <a:chExt cx="452229" cy="684241"/>
            </a:xfrm>
          </p:grpSpPr>
          <p:sp>
            <p:nvSpPr>
              <p:cNvPr id="4910" name="Google Shape;4910;p7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6" name="Google Shape;4916;p74"/>
              <p:cNvGrpSpPr/>
              <p:nvPr/>
            </p:nvGrpSpPr>
            <p:grpSpPr>
              <a:xfrm>
                <a:off x="6821586" y="2078634"/>
                <a:ext cx="426871" cy="684241"/>
                <a:chOff x="6821586" y="2078634"/>
                <a:chExt cx="426871" cy="684241"/>
              </a:xfrm>
            </p:grpSpPr>
            <p:grpSp>
              <p:nvGrpSpPr>
                <p:cNvPr id="4917" name="Google Shape;4917;p74"/>
                <p:cNvGrpSpPr/>
                <p:nvPr/>
              </p:nvGrpSpPr>
              <p:grpSpPr>
                <a:xfrm>
                  <a:off x="6821586" y="2078634"/>
                  <a:ext cx="426871" cy="684241"/>
                  <a:chOff x="6821586" y="2078634"/>
                  <a:chExt cx="426871" cy="684241"/>
                </a:xfrm>
              </p:grpSpPr>
              <p:sp>
                <p:nvSpPr>
                  <p:cNvPr id="4918" name="Google Shape;4918;p7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7" name="Google Shape;4937;p7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3" name="Google Shape;4943;p74"/>
          <p:cNvGrpSpPr/>
          <p:nvPr/>
        </p:nvGrpSpPr>
        <p:grpSpPr>
          <a:xfrm>
            <a:off x="716989" y="3531368"/>
            <a:ext cx="1340789" cy="640830"/>
            <a:chOff x="238125" y="1151100"/>
            <a:chExt cx="7139450" cy="3412300"/>
          </a:xfrm>
        </p:grpSpPr>
        <p:sp>
          <p:nvSpPr>
            <p:cNvPr id="4944" name="Google Shape;4944;p7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74"/>
          <p:cNvGrpSpPr/>
          <p:nvPr/>
        </p:nvGrpSpPr>
        <p:grpSpPr>
          <a:xfrm>
            <a:off x="5584212" y="2734649"/>
            <a:ext cx="985357" cy="585764"/>
            <a:chOff x="5145061" y="2881789"/>
            <a:chExt cx="1107641" cy="658458"/>
          </a:xfrm>
        </p:grpSpPr>
        <p:grpSp>
          <p:nvGrpSpPr>
            <p:cNvPr id="4957" name="Google Shape;4957;p74"/>
            <p:cNvGrpSpPr/>
            <p:nvPr/>
          </p:nvGrpSpPr>
          <p:grpSpPr>
            <a:xfrm>
              <a:off x="5722989" y="3244587"/>
              <a:ext cx="529713" cy="295659"/>
              <a:chOff x="5722989" y="3244587"/>
              <a:chExt cx="529713" cy="295659"/>
            </a:xfrm>
          </p:grpSpPr>
          <p:sp>
            <p:nvSpPr>
              <p:cNvPr id="4958" name="Google Shape;4958;p7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59" name="Google Shape;4959;p7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60" name="Google Shape;4960;p74"/>
            <p:cNvGrpSpPr/>
            <p:nvPr/>
          </p:nvGrpSpPr>
          <p:grpSpPr>
            <a:xfrm>
              <a:off x="5145061" y="3244587"/>
              <a:ext cx="536807" cy="295659"/>
              <a:chOff x="5145061" y="3244587"/>
              <a:chExt cx="536807" cy="295659"/>
            </a:xfrm>
          </p:grpSpPr>
          <p:sp>
            <p:nvSpPr>
              <p:cNvPr id="4961" name="Google Shape;4961;p7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2" name="Google Shape;4962;p7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63" name="Google Shape;4963;p74"/>
            <p:cNvGrpSpPr/>
            <p:nvPr/>
          </p:nvGrpSpPr>
          <p:grpSpPr>
            <a:xfrm>
              <a:off x="5341327" y="2898245"/>
              <a:ext cx="532309" cy="614891"/>
              <a:chOff x="5341327" y="2898245"/>
              <a:chExt cx="532309" cy="614891"/>
            </a:xfrm>
          </p:grpSpPr>
          <p:sp>
            <p:nvSpPr>
              <p:cNvPr id="4964" name="Google Shape;4964;p7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5" name="Google Shape;4965;p7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66" name="Google Shape;4966;p74"/>
            <p:cNvGrpSpPr/>
            <p:nvPr/>
          </p:nvGrpSpPr>
          <p:grpSpPr>
            <a:xfrm>
              <a:off x="5532290" y="2881789"/>
              <a:ext cx="620516" cy="305456"/>
              <a:chOff x="5532290" y="2881789"/>
              <a:chExt cx="620516" cy="305456"/>
            </a:xfrm>
          </p:grpSpPr>
          <p:sp>
            <p:nvSpPr>
              <p:cNvPr id="4967" name="Google Shape;4967;p7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8" name="Google Shape;4968;p7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69" name="Google Shape;4969;p74"/>
          <p:cNvGrpSpPr/>
          <p:nvPr/>
        </p:nvGrpSpPr>
        <p:grpSpPr>
          <a:xfrm>
            <a:off x="8163135" y="3526707"/>
            <a:ext cx="269068" cy="645491"/>
            <a:chOff x="7026852" y="3311869"/>
            <a:chExt cx="434331" cy="1041954"/>
          </a:xfrm>
        </p:grpSpPr>
        <p:sp>
          <p:nvSpPr>
            <p:cNvPr id="4970" name="Google Shape;4970;p7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74"/>
          <p:cNvGrpSpPr/>
          <p:nvPr/>
        </p:nvGrpSpPr>
        <p:grpSpPr>
          <a:xfrm>
            <a:off x="6179716" y="3565945"/>
            <a:ext cx="293882" cy="293836"/>
            <a:chOff x="4873519" y="3311869"/>
            <a:chExt cx="499374" cy="499296"/>
          </a:xfrm>
        </p:grpSpPr>
        <p:sp>
          <p:nvSpPr>
            <p:cNvPr id="4974" name="Google Shape;4974;p7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74"/>
          <p:cNvGrpSpPr/>
          <p:nvPr/>
        </p:nvGrpSpPr>
        <p:grpSpPr>
          <a:xfrm>
            <a:off x="6179716" y="3878316"/>
            <a:ext cx="293882" cy="293882"/>
            <a:chOff x="4873519" y="3875839"/>
            <a:chExt cx="499374" cy="499374"/>
          </a:xfrm>
        </p:grpSpPr>
        <p:sp>
          <p:nvSpPr>
            <p:cNvPr id="4977" name="Google Shape;4977;p7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74"/>
          <p:cNvGrpSpPr/>
          <p:nvPr/>
        </p:nvGrpSpPr>
        <p:grpSpPr>
          <a:xfrm>
            <a:off x="2410244" y="1850269"/>
            <a:ext cx="698104" cy="698208"/>
            <a:chOff x="2565073" y="2075876"/>
            <a:chExt cx="672482" cy="672518"/>
          </a:xfrm>
        </p:grpSpPr>
        <p:sp>
          <p:nvSpPr>
            <p:cNvPr id="4980" name="Google Shape;4980;p7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74"/>
          <p:cNvGrpSpPr/>
          <p:nvPr/>
        </p:nvGrpSpPr>
        <p:grpSpPr>
          <a:xfrm>
            <a:off x="5633655" y="3534869"/>
            <a:ext cx="438354" cy="637329"/>
            <a:chOff x="1697726" y="3244179"/>
            <a:chExt cx="788124" cy="1146069"/>
          </a:xfrm>
        </p:grpSpPr>
        <p:sp>
          <p:nvSpPr>
            <p:cNvPr id="4987" name="Google Shape;4987;p7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9" name="Google Shape;4989;p74"/>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0" name="Google Shape;4990;p74"/>
          <p:cNvGrpSpPr/>
          <p:nvPr/>
        </p:nvGrpSpPr>
        <p:grpSpPr>
          <a:xfrm>
            <a:off x="7634869" y="1863232"/>
            <a:ext cx="799565" cy="670282"/>
            <a:chOff x="7617850" y="2063282"/>
            <a:chExt cx="799565" cy="670282"/>
          </a:xfrm>
        </p:grpSpPr>
        <p:cxnSp>
          <p:nvCxnSpPr>
            <p:cNvPr id="4991" name="Google Shape;4991;p7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2" name="Google Shape;4992;p7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3" name="Google Shape;4993;p7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4" name="Google Shape;4994;p7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5" name="Google Shape;4995;p7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96" name="Google Shape;4996;p7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97" name="Google Shape;4997;p74"/>
            <p:cNvGrpSpPr/>
            <p:nvPr/>
          </p:nvGrpSpPr>
          <p:grpSpPr>
            <a:xfrm>
              <a:off x="7734309" y="2063282"/>
              <a:ext cx="570957" cy="620095"/>
              <a:chOff x="7734309" y="2063282"/>
              <a:chExt cx="570957" cy="620095"/>
            </a:xfrm>
          </p:grpSpPr>
          <p:grpSp>
            <p:nvGrpSpPr>
              <p:cNvPr id="4998" name="Google Shape;4998;p74"/>
              <p:cNvGrpSpPr/>
              <p:nvPr/>
            </p:nvGrpSpPr>
            <p:grpSpPr>
              <a:xfrm>
                <a:off x="8031573" y="2063282"/>
                <a:ext cx="273693" cy="620095"/>
                <a:chOff x="8031573" y="2063282"/>
                <a:chExt cx="273693" cy="620095"/>
              </a:xfrm>
            </p:grpSpPr>
            <p:sp>
              <p:nvSpPr>
                <p:cNvPr id="4999" name="Google Shape;4999;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74"/>
              <p:cNvGrpSpPr/>
              <p:nvPr/>
            </p:nvGrpSpPr>
            <p:grpSpPr>
              <a:xfrm flipH="1">
                <a:off x="7734309" y="2063282"/>
                <a:ext cx="273693" cy="620095"/>
                <a:chOff x="8031573" y="2063282"/>
                <a:chExt cx="273693" cy="620095"/>
              </a:xfrm>
            </p:grpSpPr>
            <p:sp>
              <p:nvSpPr>
                <p:cNvPr id="5004" name="Google Shape;5004;p7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08" name="Google Shape;5008;p74"/>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4"/>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0" name="Google Shape;5010;p74"/>
          <p:cNvGrpSpPr/>
          <p:nvPr/>
        </p:nvGrpSpPr>
        <p:grpSpPr>
          <a:xfrm>
            <a:off x="7821475" y="2716715"/>
            <a:ext cx="602567" cy="601884"/>
            <a:chOff x="1186975" y="238125"/>
            <a:chExt cx="5244275" cy="5238325"/>
          </a:xfrm>
        </p:grpSpPr>
        <p:sp>
          <p:nvSpPr>
            <p:cNvPr id="5011" name="Google Shape;5011;p7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74"/>
          <p:cNvGrpSpPr/>
          <p:nvPr/>
        </p:nvGrpSpPr>
        <p:grpSpPr>
          <a:xfrm>
            <a:off x="3264213" y="1856199"/>
            <a:ext cx="651848" cy="687338"/>
            <a:chOff x="3400515" y="2056248"/>
            <a:chExt cx="698134" cy="735987"/>
          </a:xfrm>
        </p:grpSpPr>
        <p:grpSp>
          <p:nvGrpSpPr>
            <p:cNvPr id="5016" name="Google Shape;5016;p74"/>
            <p:cNvGrpSpPr/>
            <p:nvPr/>
          </p:nvGrpSpPr>
          <p:grpSpPr>
            <a:xfrm>
              <a:off x="3400515" y="2283913"/>
              <a:ext cx="312919" cy="219900"/>
              <a:chOff x="3400515" y="2283913"/>
              <a:chExt cx="312919" cy="219900"/>
            </a:xfrm>
          </p:grpSpPr>
          <p:sp>
            <p:nvSpPr>
              <p:cNvPr id="5017" name="Google Shape;5017;p7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18" name="Google Shape;5018;p7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019" name="Google Shape;5019;p74"/>
            <p:cNvGrpSpPr/>
            <p:nvPr/>
          </p:nvGrpSpPr>
          <p:grpSpPr>
            <a:xfrm>
              <a:off x="3547823" y="2461089"/>
              <a:ext cx="219900" cy="331146"/>
              <a:chOff x="3547823" y="2461089"/>
              <a:chExt cx="219900" cy="331146"/>
            </a:xfrm>
          </p:grpSpPr>
          <p:sp>
            <p:nvSpPr>
              <p:cNvPr id="5020" name="Google Shape;5020;p7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21" name="Google Shape;5021;p7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22" name="Google Shape;5022;p74"/>
            <p:cNvGrpSpPr/>
            <p:nvPr/>
          </p:nvGrpSpPr>
          <p:grpSpPr>
            <a:xfrm>
              <a:off x="3734138" y="2461089"/>
              <a:ext cx="219900" cy="331146"/>
              <a:chOff x="3734138" y="2461089"/>
              <a:chExt cx="219900" cy="331146"/>
            </a:xfrm>
          </p:grpSpPr>
          <p:sp>
            <p:nvSpPr>
              <p:cNvPr id="5023" name="Google Shape;5023;p7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24" name="Google Shape;5024;p7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25" name="Google Shape;5025;p74"/>
            <p:cNvGrpSpPr/>
            <p:nvPr/>
          </p:nvGrpSpPr>
          <p:grpSpPr>
            <a:xfrm>
              <a:off x="3787560" y="2281742"/>
              <a:ext cx="311089" cy="219900"/>
              <a:chOff x="3787560" y="2281742"/>
              <a:chExt cx="311089" cy="219900"/>
            </a:xfrm>
          </p:grpSpPr>
          <p:sp>
            <p:nvSpPr>
              <p:cNvPr id="5026" name="Google Shape;5026;p7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27" name="Google Shape;5027;p7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28" name="Google Shape;5028;p74"/>
            <p:cNvGrpSpPr/>
            <p:nvPr/>
          </p:nvGrpSpPr>
          <p:grpSpPr>
            <a:xfrm>
              <a:off x="3637290" y="2056248"/>
              <a:ext cx="219900" cy="330736"/>
              <a:chOff x="3637290" y="2056248"/>
              <a:chExt cx="219900" cy="330736"/>
            </a:xfrm>
          </p:grpSpPr>
          <p:sp>
            <p:nvSpPr>
              <p:cNvPr id="5029" name="Google Shape;5029;p7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30" name="Google Shape;5030;p7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31" name="Google Shape;5031;p74"/>
          <p:cNvGrpSpPr/>
          <p:nvPr/>
        </p:nvGrpSpPr>
        <p:grpSpPr>
          <a:xfrm>
            <a:off x="2555919" y="2726205"/>
            <a:ext cx="1268144" cy="592394"/>
            <a:chOff x="238125" y="1188750"/>
            <a:chExt cx="7140450" cy="3335550"/>
          </a:xfrm>
        </p:grpSpPr>
        <p:sp>
          <p:nvSpPr>
            <p:cNvPr id="5032" name="Google Shape;5032;p7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74"/>
          <p:cNvGrpSpPr/>
          <p:nvPr/>
        </p:nvGrpSpPr>
        <p:grpSpPr>
          <a:xfrm>
            <a:off x="6663819" y="2728360"/>
            <a:ext cx="1053944" cy="590147"/>
            <a:chOff x="238125" y="1335475"/>
            <a:chExt cx="5418735" cy="3034175"/>
          </a:xfrm>
        </p:grpSpPr>
        <p:sp>
          <p:nvSpPr>
            <p:cNvPr id="5038" name="Google Shape;5038;p7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74"/>
          <p:cNvGrpSpPr/>
          <p:nvPr/>
        </p:nvGrpSpPr>
        <p:grpSpPr>
          <a:xfrm>
            <a:off x="4094628" y="3533259"/>
            <a:ext cx="1268207" cy="638939"/>
            <a:chOff x="3967651" y="3645904"/>
            <a:chExt cx="1479304" cy="745292"/>
          </a:xfrm>
        </p:grpSpPr>
        <p:grpSp>
          <p:nvGrpSpPr>
            <p:cNvPr id="5042" name="Google Shape;5042;p74"/>
            <p:cNvGrpSpPr/>
            <p:nvPr/>
          </p:nvGrpSpPr>
          <p:grpSpPr>
            <a:xfrm>
              <a:off x="3967651" y="4009026"/>
              <a:ext cx="1479304" cy="382170"/>
              <a:chOff x="3967651" y="4009026"/>
              <a:chExt cx="1479304" cy="382170"/>
            </a:xfrm>
          </p:grpSpPr>
          <p:grpSp>
            <p:nvGrpSpPr>
              <p:cNvPr id="5043" name="Google Shape;5043;p74"/>
              <p:cNvGrpSpPr/>
              <p:nvPr/>
            </p:nvGrpSpPr>
            <p:grpSpPr>
              <a:xfrm>
                <a:off x="4892216" y="4195630"/>
                <a:ext cx="554739" cy="195566"/>
                <a:chOff x="3604375" y="4892160"/>
                <a:chExt cx="1651500" cy="582215"/>
              </a:xfrm>
            </p:grpSpPr>
            <p:sp>
              <p:nvSpPr>
                <p:cNvPr id="5044" name="Google Shape;5044;p7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4"/>
              <p:cNvGrpSpPr/>
              <p:nvPr/>
            </p:nvGrpSpPr>
            <p:grpSpPr>
              <a:xfrm>
                <a:off x="3967651" y="4146303"/>
                <a:ext cx="579402" cy="244893"/>
                <a:chOff x="851875" y="4745310"/>
                <a:chExt cx="1724925" cy="729065"/>
              </a:xfrm>
            </p:grpSpPr>
            <p:sp>
              <p:nvSpPr>
                <p:cNvPr id="5047" name="Google Shape;5047;p7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74"/>
              <p:cNvGrpSpPr/>
              <p:nvPr/>
            </p:nvGrpSpPr>
            <p:grpSpPr>
              <a:xfrm>
                <a:off x="4460753" y="4009026"/>
                <a:ext cx="493110" cy="382170"/>
                <a:chOff x="2319875" y="4336625"/>
                <a:chExt cx="1468025" cy="1137750"/>
              </a:xfrm>
            </p:grpSpPr>
            <p:sp>
              <p:nvSpPr>
                <p:cNvPr id="5050" name="Google Shape;5050;p7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2" name="Google Shape;5052;p74"/>
            <p:cNvGrpSpPr/>
            <p:nvPr/>
          </p:nvGrpSpPr>
          <p:grpSpPr>
            <a:xfrm>
              <a:off x="4479443" y="3645904"/>
              <a:ext cx="455965" cy="388789"/>
              <a:chOff x="2957425" y="238100"/>
              <a:chExt cx="1910200" cy="1628775"/>
            </a:xfrm>
          </p:grpSpPr>
          <p:sp>
            <p:nvSpPr>
              <p:cNvPr id="5053" name="Google Shape;5053;p7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3" name="Google Shape;5063;p74"/>
          <p:cNvGrpSpPr/>
          <p:nvPr/>
        </p:nvGrpSpPr>
        <p:grpSpPr>
          <a:xfrm>
            <a:off x="2480742" y="3534460"/>
            <a:ext cx="1243128" cy="637739"/>
            <a:chOff x="2496310" y="3693351"/>
            <a:chExt cx="1342906" cy="688926"/>
          </a:xfrm>
        </p:grpSpPr>
        <p:grpSp>
          <p:nvGrpSpPr>
            <p:cNvPr id="5064" name="Google Shape;5064;p74"/>
            <p:cNvGrpSpPr/>
            <p:nvPr/>
          </p:nvGrpSpPr>
          <p:grpSpPr>
            <a:xfrm>
              <a:off x="2496310" y="3693351"/>
              <a:ext cx="1342906" cy="688875"/>
              <a:chOff x="2496310" y="3693351"/>
              <a:chExt cx="1342906" cy="688875"/>
            </a:xfrm>
          </p:grpSpPr>
          <p:sp>
            <p:nvSpPr>
              <p:cNvPr id="5065" name="Google Shape;5065;p7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1" name="Google Shape;5071;p74"/>
              <p:cNvCxnSpPr>
                <a:stCxn id="506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72" name="Google Shape;5072;p74"/>
              <p:cNvCxnSpPr>
                <a:stCxn id="506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73" name="Google Shape;5073;p74"/>
              <p:cNvCxnSpPr>
                <a:stCxn id="506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74" name="Google Shape;5074;p74"/>
              <p:cNvCxnSpPr>
                <a:stCxn id="507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75" name="Google Shape;5075;p74"/>
              <p:cNvCxnSpPr>
                <a:stCxn id="506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76" name="Google Shape;5076;p74"/>
            <p:cNvGrpSpPr/>
            <p:nvPr/>
          </p:nvGrpSpPr>
          <p:grpSpPr>
            <a:xfrm>
              <a:off x="2675275" y="3930557"/>
              <a:ext cx="1003306" cy="451719"/>
              <a:chOff x="2675275" y="4174282"/>
              <a:chExt cx="1003306" cy="451719"/>
            </a:xfrm>
          </p:grpSpPr>
          <p:sp>
            <p:nvSpPr>
              <p:cNvPr id="5077" name="Google Shape;5077;p7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0" name="Google Shape;5080;p74"/>
          <p:cNvGrpSpPr/>
          <p:nvPr/>
        </p:nvGrpSpPr>
        <p:grpSpPr>
          <a:xfrm>
            <a:off x="1654412" y="971306"/>
            <a:ext cx="574511" cy="874709"/>
            <a:chOff x="1715404" y="1112080"/>
            <a:chExt cx="642270" cy="977984"/>
          </a:xfrm>
        </p:grpSpPr>
        <p:grpSp>
          <p:nvGrpSpPr>
            <p:cNvPr id="5081" name="Google Shape;5081;p74"/>
            <p:cNvGrpSpPr/>
            <p:nvPr/>
          </p:nvGrpSpPr>
          <p:grpSpPr>
            <a:xfrm>
              <a:off x="1715404" y="1112080"/>
              <a:ext cx="642270" cy="977984"/>
              <a:chOff x="1715404" y="1112080"/>
              <a:chExt cx="642270" cy="977984"/>
            </a:xfrm>
          </p:grpSpPr>
          <p:sp>
            <p:nvSpPr>
              <p:cNvPr id="5082" name="Google Shape;5082;p7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4"/>
            <p:cNvGrpSpPr/>
            <p:nvPr/>
          </p:nvGrpSpPr>
          <p:grpSpPr>
            <a:xfrm>
              <a:off x="1768927" y="1165603"/>
              <a:ext cx="535225" cy="851367"/>
              <a:chOff x="1768927" y="1165603"/>
              <a:chExt cx="535225" cy="851367"/>
            </a:xfrm>
          </p:grpSpPr>
          <p:sp>
            <p:nvSpPr>
              <p:cNvPr id="5085" name="Google Shape;5085;p7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74"/>
            <p:cNvGrpSpPr/>
            <p:nvPr/>
          </p:nvGrpSpPr>
          <p:grpSpPr>
            <a:xfrm>
              <a:off x="1822449" y="1219125"/>
              <a:ext cx="428180" cy="718859"/>
              <a:chOff x="1822449" y="1219125"/>
              <a:chExt cx="428180" cy="718859"/>
            </a:xfrm>
          </p:grpSpPr>
          <p:sp>
            <p:nvSpPr>
              <p:cNvPr id="5088" name="Google Shape;5088;p7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74"/>
            <p:cNvGrpSpPr/>
            <p:nvPr/>
          </p:nvGrpSpPr>
          <p:grpSpPr>
            <a:xfrm>
              <a:off x="1875972" y="1272648"/>
              <a:ext cx="321135" cy="586939"/>
              <a:chOff x="1875972" y="1272648"/>
              <a:chExt cx="321135" cy="586939"/>
            </a:xfrm>
          </p:grpSpPr>
          <p:sp>
            <p:nvSpPr>
              <p:cNvPr id="5091" name="Google Shape;5091;p7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3" name="Google Shape;5093;p74"/>
          <p:cNvGrpSpPr/>
          <p:nvPr/>
        </p:nvGrpSpPr>
        <p:grpSpPr>
          <a:xfrm>
            <a:off x="7761573" y="3528028"/>
            <a:ext cx="293855" cy="644170"/>
            <a:chOff x="241025" y="3151575"/>
            <a:chExt cx="293855" cy="644170"/>
          </a:xfrm>
        </p:grpSpPr>
        <p:sp>
          <p:nvSpPr>
            <p:cNvPr id="5094" name="Google Shape;5094;p7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74"/>
          <p:cNvGrpSpPr/>
          <p:nvPr/>
        </p:nvGrpSpPr>
        <p:grpSpPr>
          <a:xfrm>
            <a:off x="709557" y="2728028"/>
            <a:ext cx="1779649" cy="591620"/>
            <a:chOff x="246070" y="1983375"/>
            <a:chExt cx="1855347" cy="616849"/>
          </a:xfrm>
        </p:grpSpPr>
        <p:sp>
          <p:nvSpPr>
            <p:cNvPr id="5097" name="Google Shape;5097;p7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74"/>
          <p:cNvGrpSpPr/>
          <p:nvPr/>
        </p:nvGrpSpPr>
        <p:grpSpPr>
          <a:xfrm>
            <a:off x="2320424" y="971306"/>
            <a:ext cx="711055" cy="745993"/>
            <a:chOff x="2496269" y="1171698"/>
            <a:chExt cx="761953" cy="799392"/>
          </a:xfrm>
        </p:grpSpPr>
        <p:grpSp>
          <p:nvGrpSpPr>
            <p:cNvPr id="5107" name="Google Shape;5107;p74"/>
            <p:cNvGrpSpPr/>
            <p:nvPr/>
          </p:nvGrpSpPr>
          <p:grpSpPr>
            <a:xfrm>
              <a:off x="2496269" y="1171698"/>
              <a:ext cx="761953" cy="723022"/>
              <a:chOff x="2496269" y="1171698"/>
              <a:chExt cx="761953" cy="723022"/>
            </a:xfrm>
          </p:grpSpPr>
          <p:sp>
            <p:nvSpPr>
              <p:cNvPr id="5108" name="Google Shape;5108;p7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0" name="Google Shape;5110;p74"/>
              <p:cNvGrpSpPr/>
              <p:nvPr/>
            </p:nvGrpSpPr>
            <p:grpSpPr>
              <a:xfrm>
                <a:off x="2496269" y="1171698"/>
                <a:ext cx="761953" cy="723022"/>
                <a:chOff x="2496269" y="1120652"/>
                <a:chExt cx="761953" cy="723022"/>
              </a:xfrm>
            </p:grpSpPr>
            <p:grpSp>
              <p:nvGrpSpPr>
                <p:cNvPr id="5111" name="Google Shape;5111;p74"/>
                <p:cNvGrpSpPr/>
                <p:nvPr/>
              </p:nvGrpSpPr>
              <p:grpSpPr>
                <a:xfrm>
                  <a:off x="2496269" y="1120652"/>
                  <a:ext cx="761953" cy="723022"/>
                  <a:chOff x="2496269" y="1120652"/>
                  <a:chExt cx="761953" cy="723022"/>
                </a:xfrm>
              </p:grpSpPr>
              <p:grpSp>
                <p:nvGrpSpPr>
                  <p:cNvPr id="5112" name="Google Shape;5112;p74"/>
                  <p:cNvGrpSpPr/>
                  <p:nvPr/>
                </p:nvGrpSpPr>
                <p:grpSpPr>
                  <a:xfrm>
                    <a:off x="2496269" y="1304589"/>
                    <a:ext cx="407089" cy="305057"/>
                    <a:chOff x="2496269" y="1304589"/>
                    <a:chExt cx="407089" cy="305057"/>
                  </a:xfrm>
                </p:grpSpPr>
                <p:sp>
                  <p:nvSpPr>
                    <p:cNvPr id="5113" name="Google Shape;5113;p7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74"/>
                  <p:cNvGrpSpPr/>
                  <p:nvPr/>
                </p:nvGrpSpPr>
                <p:grpSpPr>
                  <a:xfrm>
                    <a:off x="2586468" y="1493376"/>
                    <a:ext cx="358850" cy="349656"/>
                    <a:chOff x="2586468" y="1493376"/>
                    <a:chExt cx="358850" cy="349656"/>
                  </a:xfrm>
                </p:grpSpPr>
                <p:sp>
                  <p:nvSpPr>
                    <p:cNvPr id="5116" name="Google Shape;5116;p7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74"/>
                  <p:cNvGrpSpPr/>
                  <p:nvPr/>
                </p:nvGrpSpPr>
                <p:grpSpPr>
                  <a:xfrm>
                    <a:off x="2807939" y="1494024"/>
                    <a:ext cx="358857" cy="349650"/>
                    <a:chOff x="2807939" y="1494024"/>
                    <a:chExt cx="358857" cy="349650"/>
                  </a:xfrm>
                </p:grpSpPr>
                <p:sp>
                  <p:nvSpPr>
                    <p:cNvPr id="5119" name="Google Shape;5119;p7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4"/>
                  <p:cNvGrpSpPr/>
                  <p:nvPr/>
                </p:nvGrpSpPr>
                <p:grpSpPr>
                  <a:xfrm>
                    <a:off x="2851133" y="1305635"/>
                    <a:ext cx="407089" cy="305057"/>
                    <a:chOff x="2851133" y="1305635"/>
                    <a:chExt cx="407089" cy="305057"/>
                  </a:xfrm>
                </p:grpSpPr>
                <p:sp>
                  <p:nvSpPr>
                    <p:cNvPr id="5122" name="Google Shape;5122;p7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4"/>
                  <p:cNvGrpSpPr/>
                  <p:nvPr/>
                </p:nvGrpSpPr>
                <p:grpSpPr>
                  <a:xfrm>
                    <a:off x="2727495" y="1120652"/>
                    <a:ext cx="300271" cy="396358"/>
                    <a:chOff x="2727495" y="1120652"/>
                    <a:chExt cx="300271" cy="396358"/>
                  </a:xfrm>
                </p:grpSpPr>
                <p:sp>
                  <p:nvSpPr>
                    <p:cNvPr id="5125" name="Google Shape;5125;p7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7" name="Google Shape;5127;p74"/>
                <p:cNvGrpSpPr/>
                <p:nvPr/>
              </p:nvGrpSpPr>
              <p:grpSpPr>
                <a:xfrm>
                  <a:off x="2722305" y="1350460"/>
                  <a:ext cx="308357" cy="308344"/>
                  <a:chOff x="2722305" y="1350460"/>
                  <a:chExt cx="308357" cy="308344"/>
                </a:xfrm>
              </p:grpSpPr>
              <p:sp>
                <p:nvSpPr>
                  <p:cNvPr id="5128" name="Google Shape;5128;p7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9" name="Google Shape;5129;p74"/>
                  <p:cNvGrpSpPr/>
                  <p:nvPr/>
                </p:nvGrpSpPr>
                <p:grpSpPr>
                  <a:xfrm>
                    <a:off x="2725064" y="1364529"/>
                    <a:ext cx="297954" cy="280182"/>
                    <a:chOff x="2725064" y="1364529"/>
                    <a:chExt cx="297954" cy="280182"/>
                  </a:xfrm>
                </p:grpSpPr>
                <p:sp>
                  <p:nvSpPr>
                    <p:cNvPr id="5130" name="Google Shape;5130;p7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35" name="Google Shape;5135;p7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74"/>
          <p:cNvGrpSpPr/>
          <p:nvPr/>
        </p:nvGrpSpPr>
        <p:grpSpPr>
          <a:xfrm>
            <a:off x="3909124" y="2727412"/>
            <a:ext cx="1569144" cy="591015"/>
            <a:chOff x="3820100" y="3023049"/>
            <a:chExt cx="1303926" cy="491162"/>
          </a:xfrm>
        </p:grpSpPr>
        <p:grpSp>
          <p:nvGrpSpPr>
            <p:cNvPr id="5141" name="Google Shape;5141;p74"/>
            <p:cNvGrpSpPr/>
            <p:nvPr/>
          </p:nvGrpSpPr>
          <p:grpSpPr>
            <a:xfrm>
              <a:off x="3820100" y="3023072"/>
              <a:ext cx="1303926" cy="491139"/>
              <a:chOff x="3820100" y="3023072"/>
              <a:chExt cx="1303926" cy="491139"/>
            </a:xfrm>
          </p:grpSpPr>
          <p:sp>
            <p:nvSpPr>
              <p:cNvPr id="5142" name="Google Shape;5142;p7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74"/>
            <p:cNvGrpSpPr/>
            <p:nvPr/>
          </p:nvGrpSpPr>
          <p:grpSpPr>
            <a:xfrm>
              <a:off x="4132439" y="3023645"/>
              <a:ext cx="393633" cy="177096"/>
              <a:chOff x="4132439" y="3023645"/>
              <a:chExt cx="393633" cy="177096"/>
            </a:xfrm>
          </p:grpSpPr>
          <p:sp>
            <p:nvSpPr>
              <p:cNvPr id="5145" name="Google Shape;5145;p7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4"/>
            <p:cNvGrpSpPr/>
            <p:nvPr/>
          </p:nvGrpSpPr>
          <p:grpSpPr>
            <a:xfrm>
              <a:off x="3921811" y="3023049"/>
              <a:ext cx="1002397" cy="388943"/>
              <a:chOff x="3921811" y="3023049"/>
              <a:chExt cx="1002397" cy="388943"/>
            </a:xfrm>
          </p:grpSpPr>
          <p:sp>
            <p:nvSpPr>
              <p:cNvPr id="5148" name="Google Shape;5148;p7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74"/>
            <p:cNvGrpSpPr/>
            <p:nvPr/>
          </p:nvGrpSpPr>
          <p:grpSpPr>
            <a:xfrm>
              <a:off x="4023645" y="3023049"/>
              <a:ext cx="683032" cy="286722"/>
              <a:chOff x="4023645" y="3023049"/>
              <a:chExt cx="683032" cy="286722"/>
            </a:xfrm>
          </p:grpSpPr>
          <p:sp>
            <p:nvSpPr>
              <p:cNvPr id="5151" name="Google Shape;5151;p7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3" name="Google Shape;5153;p74"/>
          <p:cNvGrpSpPr/>
          <p:nvPr/>
        </p:nvGrpSpPr>
        <p:grpSpPr>
          <a:xfrm>
            <a:off x="1541246" y="1854257"/>
            <a:ext cx="713522" cy="688025"/>
            <a:chOff x="1706078" y="2092648"/>
            <a:chExt cx="660913" cy="637296"/>
          </a:xfrm>
        </p:grpSpPr>
        <p:sp>
          <p:nvSpPr>
            <p:cNvPr id="5154" name="Google Shape;5154;p7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5" name="Google Shape;5155;p74"/>
            <p:cNvGrpSpPr/>
            <p:nvPr/>
          </p:nvGrpSpPr>
          <p:grpSpPr>
            <a:xfrm>
              <a:off x="1706078" y="2092648"/>
              <a:ext cx="660913" cy="575241"/>
              <a:chOff x="1706078" y="2092648"/>
              <a:chExt cx="660913" cy="575241"/>
            </a:xfrm>
          </p:grpSpPr>
          <p:sp>
            <p:nvSpPr>
              <p:cNvPr id="5156" name="Google Shape;5156;p7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9" name="Google Shape;5159;p74"/>
          <p:cNvGrpSpPr/>
          <p:nvPr/>
        </p:nvGrpSpPr>
        <p:grpSpPr>
          <a:xfrm>
            <a:off x="6303104" y="971806"/>
            <a:ext cx="1317459" cy="684168"/>
            <a:chOff x="238125" y="999450"/>
            <a:chExt cx="7140700" cy="3708225"/>
          </a:xfrm>
        </p:grpSpPr>
        <p:sp>
          <p:nvSpPr>
            <p:cNvPr id="5160" name="Google Shape;5160;p7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2" name="Shape 5172"/>
        <p:cNvGrpSpPr/>
        <p:nvPr/>
      </p:nvGrpSpPr>
      <p:grpSpPr>
        <a:xfrm>
          <a:off x="0" y="0"/>
          <a:ext cx="0" cy="0"/>
          <a:chOff x="0" y="0"/>
          <a:chExt cx="0" cy="0"/>
        </a:xfrm>
      </p:grpSpPr>
      <p:grpSp>
        <p:nvGrpSpPr>
          <p:cNvPr id="5173" name="Google Shape;5173;p75"/>
          <p:cNvGrpSpPr/>
          <p:nvPr/>
        </p:nvGrpSpPr>
        <p:grpSpPr>
          <a:xfrm>
            <a:off x="717025" y="967615"/>
            <a:ext cx="1636117" cy="1526144"/>
            <a:chOff x="729238" y="1179665"/>
            <a:chExt cx="1636117" cy="1526144"/>
          </a:xfrm>
        </p:grpSpPr>
        <p:grpSp>
          <p:nvGrpSpPr>
            <p:cNvPr id="5174" name="Google Shape;5174;p75"/>
            <p:cNvGrpSpPr/>
            <p:nvPr/>
          </p:nvGrpSpPr>
          <p:grpSpPr>
            <a:xfrm>
              <a:off x="729238" y="1179665"/>
              <a:ext cx="80700" cy="1526144"/>
              <a:chOff x="729238" y="1179665"/>
              <a:chExt cx="80700" cy="1526144"/>
            </a:xfrm>
          </p:grpSpPr>
          <p:sp>
            <p:nvSpPr>
              <p:cNvPr id="5175" name="Google Shape;5175;p7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75"/>
            <p:cNvGrpSpPr/>
            <p:nvPr/>
          </p:nvGrpSpPr>
          <p:grpSpPr>
            <a:xfrm>
              <a:off x="903098" y="1179665"/>
              <a:ext cx="80700" cy="1526144"/>
              <a:chOff x="903098" y="1179665"/>
              <a:chExt cx="80700" cy="1526144"/>
            </a:xfrm>
          </p:grpSpPr>
          <p:sp>
            <p:nvSpPr>
              <p:cNvPr id="5186" name="Google Shape;5186;p7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75"/>
            <p:cNvGrpSpPr/>
            <p:nvPr/>
          </p:nvGrpSpPr>
          <p:grpSpPr>
            <a:xfrm>
              <a:off x="1076958" y="1179665"/>
              <a:ext cx="80700" cy="1526144"/>
              <a:chOff x="1076958" y="1179665"/>
              <a:chExt cx="80700" cy="1526144"/>
            </a:xfrm>
          </p:grpSpPr>
          <p:sp>
            <p:nvSpPr>
              <p:cNvPr id="5197" name="Google Shape;5197;p7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75"/>
            <p:cNvGrpSpPr/>
            <p:nvPr/>
          </p:nvGrpSpPr>
          <p:grpSpPr>
            <a:xfrm>
              <a:off x="1247707" y="1179665"/>
              <a:ext cx="80700" cy="1526144"/>
              <a:chOff x="1247707" y="1179665"/>
              <a:chExt cx="80700" cy="1526144"/>
            </a:xfrm>
          </p:grpSpPr>
          <p:sp>
            <p:nvSpPr>
              <p:cNvPr id="5208" name="Google Shape;5208;p7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75"/>
            <p:cNvGrpSpPr/>
            <p:nvPr/>
          </p:nvGrpSpPr>
          <p:grpSpPr>
            <a:xfrm>
              <a:off x="1421567" y="1179665"/>
              <a:ext cx="80700" cy="1526144"/>
              <a:chOff x="1421567" y="1179665"/>
              <a:chExt cx="80700" cy="1526144"/>
            </a:xfrm>
          </p:grpSpPr>
          <p:sp>
            <p:nvSpPr>
              <p:cNvPr id="5219" name="Google Shape;5219;p7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75"/>
            <p:cNvGrpSpPr/>
            <p:nvPr/>
          </p:nvGrpSpPr>
          <p:grpSpPr>
            <a:xfrm>
              <a:off x="1592327" y="1179665"/>
              <a:ext cx="80700" cy="1526144"/>
              <a:chOff x="1592327" y="1179665"/>
              <a:chExt cx="80700" cy="1526144"/>
            </a:xfrm>
          </p:grpSpPr>
          <p:sp>
            <p:nvSpPr>
              <p:cNvPr id="5230" name="Google Shape;5230;p7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75"/>
            <p:cNvGrpSpPr/>
            <p:nvPr/>
          </p:nvGrpSpPr>
          <p:grpSpPr>
            <a:xfrm>
              <a:off x="1766187" y="1179665"/>
              <a:ext cx="80700" cy="1526144"/>
              <a:chOff x="1766187" y="1179665"/>
              <a:chExt cx="80700" cy="1526144"/>
            </a:xfrm>
          </p:grpSpPr>
          <p:sp>
            <p:nvSpPr>
              <p:cNvPr id="5241" name="Google Shape;5241;p7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75"/>
            <p:cNvGrpSpPr/>
            <p:nvPr/>
          </p:nvGrpSpPr>
          <p:grpSpPr>
            <a:xfrm>
              <a:off x="1936935" y="1179665"/>
              <a:ext cx="80700" cy="1526144"/>
              <a:chOff x="1936935" y="1179665"/>
              <a:chExt cx="80700" cy="1526144"/>
            </a:xfrm>
          </p:grpSpPr>
          <p:sp>
            <p:nvSpPr>
              <p:cNvPr id="5252" name="Google Shape;5252;p7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75"/>
            <p:cNvGrpSpPr/>
            <p:nvPr/>
          </p:nvGrpSpPr>
          <p:grpSpPr>
            <a:xfrm>
              <a:off x="2110795" y="1179665"/>
              <a:ext cx="80700" cy="1526144"/>
              <a:chOff x="2110795" y="1179665"/>
              <a:chExt cx="80700" cy="1526144"/>
            </a:xfrm>
          </p:grpSpPr>
          <p:sp>
            <p:nvSpPr>
              <p:cNvPr id="5263" name="Google Shape;5263;p7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5"/>
            <p:cNvGrpSpPr/>
            <p:nvPr/>
          </p:nvGrpSpPr>
          <p:grpSpPr>
            <a:xfrm>
              <a:off x="2284655" y="1179665"/>
              <a:ext cx="80700" cy="1526144"/>
              <a:chOff x="2284655" y="1179665"/>
              <a:chExt cx="80700" cy="1526144"/>
            </a:xfrm>
          </p:grpSpPr>
          <p:sp>
            <p:nvSpPr>
              <p:cNvPr id="5274" name="Google Shape;5274;p7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4" name="Google Shape;5284;p75"/>
          <p:cNvGrpSpPr/>
          <p:nvPr/>
        </p:nvGrpSpPr>
        <p:grpSpPr>
          <a:xfrm>
            <a:off x="2611692" y="986753"/>
            <a:ext cx="1364248" cy="1102133"/>
            <a:chOff x="2623904" y="1198803"/>
            <a:chExt cx="1364248" cy="1102133"/>
          </a:xfrm>
        </p:grpSpPr>
        <p:grpSp>
          <p:nvGrpSpPr>
            <p:cNvPr id="5285" name="Google Shape;5285;p75"/>
            <p:cNvGrpSpPr/>
            <p:nvPr/>
          </p:nvGrpSpPr>
          <p:grpSpPr>
            <a:xfrm>
              <a:off x="2623907" y="1198803"/>
              <a:ext cx="1364245" cy="273000"/>
              <a:chOff x="2623907" y="1198803"/>
              <a:chExt cx="1364245" cy="273000"/>
            </a:xfrm>
          </p:grpSpPr>
          <p:sp>
            <p:nvSpPr>
              <p:cNvPr id="5286" name="Google Shape;5286;p7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75"/>
            <p:cNvGrpSpPr/>
            <p:nvPr/>
          </p:nvGrpSpPr>
          <p:grpSpPr>
            <a:xfrm>
              <a:off x="2623904" y="1476964"/>
              <a:ext cx="1364245" cy="273000"/>
              <a:chOff x="2623904" y="1476964"/>
              <a:chExt cx="1364245" cy="273000"/>
            </a:xfrm>
          </p:grpSpPr>
          <p:sp>
            <p:nvSpPr>
              <p:cNvPr id="5292" name="Google Shape;5292;p7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75"/>
            <p:cNvGrpSpPr/>
            <p:nvPr/>
          </p:nvGrpSpPr>
          <p:grpSpPr>
            <a:xfrm>
              <a:off x="2623907" y="1749775"/>
              <a:ext cx="1364245" cy="273000"/>
              <a:chOff x="2623907" y="1749775"/>
              <a:chExt cx="1364245" cy="273000"/>
            </a:xfrm>
          </p:grpSpPr>
          <p:sp>
            <p:nvSpPr>
              <p:cNvPr id="5298" name="Google Shape;5298;p7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75"/>
            <p:cNvGrpSpPr/>
            <p:nvPr/>
          </p:nvGrpSpPr>
          <p:grpSpPr>
            <a:xfrm>
              <a:off x="2623904" y="2027936"/>
              <a:ext cx="1364245" cy="273000"/>
              <a:chOff x="2623904" y="2027936"/>
              <a:chExt cx="1364245" cy="273000"/>
            </a:xfrm>
          </p:grpSpPr>
          <p:sp>
            <p:nvSpPr>
              <p:cNvPr id="5304" name="Google Shape;5304;p7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75"/>
          <p:cNvGrpSpPr/>
          <p:nvPr/>
        </p:nvGrpSpPr>
        <p:grpSpPr>
          <a:xfrm>
            <a:off x="2601153" y="2445826"/>
            <a:ext cx="1387541" cy="159124"/>
            <a:chOff x="3200660" y="2180272"/>
            <a:chExt cx="2563824" cy="378237"/>
          </a:xfrm>
        </p:grpSpPr>
        <p:sp>
          <p:nvSpPr>
            <p:cNvPr id="5310" name="Google Shape;5310;p7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5"/>
          <p:cNvGrpSpPr/>
          <p:nvPr/>
        </p:nvGrpSpPr>
        <p:grpSpPr>
          <a:xfrm>
            <a:off x="2597677" y="2723590"/>
            <a:ext cx="1390502" cy="159625"/>
            <a:chOff x="3530150" y="2790075"/>
            <a:chExt cx="1962600" cy="225300"/>
          </a:xfrm>
        </p:grpSpPr>
        <p:sp>
          <p:nvSpPr>
            <p:cNvPr id="5329" name="Google Shape;5329;p7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75"/>
          <p:cNvGrpSpPr/>
          <p:nvPr/>
        </p:nvGrpSpPr>
        <p:grpSpPr>
          <a:xfrm>
            <a:off x="2597735" y="3001855"/>
            <a:ext cx="1411629" cy="154175"/>
            <a:chOff x="3558802" y="4011244"/>
            <a:chExt cx="1866000" cy="111600"/>
          </a:xfrm>
        </p:grpSpPr>
        <p:sp>
          <p:nvSpPr>
            <p:cNvPr id="5332" name="Google Shape;5332;p7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75"/>
          <p:cNvGrpSpPr/>
          <p:nvPr/>
        </p:nvGrpSpPr>
        <p:grpSpPr>
          <a:xfrm>
            <a:off x="2598023" y="2207425"/>
            <a:ext cx="1383503" cy="119761"/>
            <a:chOff x="3465975" y="2270258"/>
            <a:chExt cx="1986364" cy="171947"/>
          </a:xfrm>
        </p:grpSpPr>
        <p:sp>
          <p:nvSpPr>
            <p:cNvPr id="5335" name="Google Shape;5335;p7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75"/>
          <p:cNvGrpSpPr/>
          <p:nvPr/>
        </p:nvGrpSpPr>
        <p:grpSpPr>
          <a:xfrm>
            <a:off x="2609030" y="3571198"/>
            <a:ext cx="1369531" cy="195460"/>
            <a:chOff x="723300" y="4253549"/>
            <a:chExt cx="2276482" cy="324900"/>
          </a:xfrm>
        </p:grpSpPr>
        <p:sp>
          <p:nvSpPr>
            <p:cNvPr id="5344" name="Google Shape;5344;p7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75"/>
          <p:cNvGrpSpPr/>
          <p:nvPr/>
        </p:nvGrpSpPr>
        <p:grpSpPr>
          <a:xfrm>
            <a:off x="2598591" y="3272439"/>
            <a:ext cx="1389066" cy="180119"/>
            <a:chOff x="705948" y="3788465"/>
            <a:chExt cx="2308953" cy="299400"/>
          </a:xfrm>
        </p:grpSpPr>
        <p:sp>
          <p:nvSpPr>
            <p:cNvPr id="5350" name="Google Shape;5350;p7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75"/>
          <p:cNvGrpSpPr/>
          <p:nvPr/>
        </p:nvGrpSpPr>
        <p:grpSpPr>
          <a:xfrm>
            <a:off x="4195581" y="1876393"/>
            <a:ext cx="1433821" cy="191501"/>
            <a:chOff x="4273350" y="2088443"/>
            <a:chExt cx="1433821" cy="191501"/>
          </a:xfrm>
        </p:grpSpPr>
        <p:grpSp>
          <p:nvGrpSpPr>
            <p:cNvPr id="5356" name="Google Shape;5356;p75"/>
            <p:cNvGrpSpPr/>
            <p:nvPr/>
          </p:nvGrpSpPr>
          <p:grpSpPr>
            <a:xfrm>
              <a:off x="4273350" y="2088443"/>
              <a:ext cx="1433821" cy="0"/>
              <a:chOff x="5224975" y="2962250"/>
              <a:chExt cx="1544400" cy="0"/>
            </a:xfrm>
          </p:grpSpPr>
          <p:cxnSp>
            <p:nvCxnSpPr>
              <p:cNvPr id="5357" name="Google Shape;5357;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58" name="Google Shape;5358;p7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59" name="Google Shape;5359;p75"/>
            <p:cNvGrpSpPr/>
            <p:nvPr/>
          </p:nvGrpSpPr>
          <p:grpSpPr>
            <a:xfrm>
              <a:off x="4273350" y="2279944"/>
              <a:ext cx="1433821" cy="0"/>
              <a:chOff x="5224975" y="2962250"/>
              <a:chExt cx="1544400" cy="0"/>
            </a:xfrm>
          </p:grpSpPr>
          <p:cxnSp>
            <p:nvCxnSpPr>
              <p:cNvPr id="5360" name="Google Shape;5360;p7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61" name="Google Shape;5361;p7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62" name="Google Shape;5362;p75"/>
          <p:cNvGrpSpPr/>
          <p:nvPr/>
        </p:nvGrpSpPr>
        <p:grpSpPr>
          <a:xfrm>
            <a:off x="2646528" y="3885297"/>
            <a:ext cx="1304609" cy="294074"/>
            <a:chOff x="2658741" y="4097347"/>
            <a:chExt cx="1304609" cy="294074"/>
          </a:xfrm>
        </p:grpSpPr>
        <p:grpSp>
          <p:nvGrpSpPr>
            <p:cNvPr id="5363" name="Google Shape;5363;p75"/>
            <p:cNvGrpSpPr/>
            <p:nvPr/>
          </p:nvGrpSpPr>
          <p:grpSpPr>
            <a:xfrm>
              <a:off x="2658741" y="4097347"/>
              <a:ext cx="118572" cy="294074"/>
              <a:chOff x="3343310" y="4475555"/>
              <a:chExt cx="127717" cy="316753"/>
            </a:xfrm>
          </p:grpSpPr>
          <p:sp>
            <p:nvSpPr>
              <p:cNvPr id="5364" name="Google Shape;5364;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75"/>
            <p:cNvGrpSpPr/>
            <p:nvPr/>
          </p:nvGrpSpPr>
          <p:grpSpPr>
            <a:xfrm>
              <a:off x="3815519" y="4098388"/>
              <a:ext cx="147831" cy="291991"/>
              <a:chOff x="3527539" y="4476677"/>
              <a:chExt cx="159232" cy="314510"/>
            </a:xfrm>
          </p:grpSpPr>
          <p:sp>
            <p:nvSpPr>
              <p:cNvPr id="5367" name="Google Shape;5367;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75"/>
            <p:cNvGrpSpPr/>
            <p:nvPr/>
          </p:nvGrpSpPr>
          <p:grpSpPr>
            <a:xfrm>
              <a:off x="3511696" y="4098388"/>
              <a:ext cx="147831" cy="291991"/>
              <a:chOff x="3527539" y="4476677"/>
              <a:chExt cx="159232" cy="314510"/>
            </a:xfrm>
          </p:grpSpPr>
          <p:sp>
            <p:nvSpPr>
              <p:cNvPr id="5370" name="Google Shape;5370;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75"/>
            <p:cNvGrpSpPr/>
            <p:nvPr/>
          </p:nvGrpSpPr>
          <p:grpSpPr>
            <a:xfrm>
              <a:off x="3207874" y="4098388"/>
              <a:ext cx="147831" cy="291991"/>
              <a:chOff x="3527539" y="4476677"/>
              <a:chExt cx="159232" cy="314510"/>
            </a:xfrm>
          </p:grpSpPr>
          <p:sp>
            <p:nvSpPr>
              <p:cNvPr id="5373" name="Google Shape;5373;p7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75"/>
            <p:cNvGrpSpPr/>
            <p:nvPr/>
          </p:nvGrpSpPr>
          <p:grpSpPr>
            <a:xfrm>
              <a:off x="2933305" y="4097347"/>
              <a:ext cx="118572" cy="294074"/>
              <a:chOff x="3343310" y="4475555"/>
              <a:chExt cx="127717" cy="316753"/>
            </a:xfrm>
          </p:grpSpPr>
          <p:sp>
            <p:nvSpPr>
              <p:cNvPr id="5376" name="Google Shape;5376;p7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8" name="Google Shape;5378;p75"/>
          <p:cNvGrpSpPr/>
          <p:nvPr/>
        </p:nvGrpSpPr>
        <p:grpSpPr>
          <a:xfrm>
            <a:off x="4197136" y="963991"/>
            <a:ext cx="1430711" cy="751237"/>
            <a:chOff x="5159450" y="1919950"/>
            <a:chExt cx="1541050" cy="862500"/>
          </a:xfrm>
        </p:grpSpPr>
        <p:sp>
          <p:nvSpPr>
            <p:cNvPr id="5379" name="Google Shape;5379;p7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80" name="Google Shape;5380;p75"/>
            <p:cNvGrpSpPr/>
            <p:nvPr/>
          </p:nvGrpSpPr>
          <p:grpSpPr>
            <a:xfrm>
              <a:off x="5159450" y="1919950"/>
              <a:ext cx="1541050" cy="862500"/>
              <a:chOff x="5159450" y="1919950"/>
              <a:chExt cx="1541050" cy="862500"/>
            </a:xfrm>
          </p:grpSpPr>
          <p:cxnSp>
            <p:nvCxnSpPr>
              <p:cNvPr id="5381" name="Google Shape;5381;p7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82" name="Google Shape;5382;p7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83" name="Google Shape;5383;p75"/>
          <p:cNvGrpSpPr/>
          <p:nvPr/>
        </p:nvGrpSpPr>
        <p:grpSpPr>
          <a:xfrm>
            <a:off x="4245274" y="2227761"/>
            <a:ext cx="1334436" cy="967914"/>
            <a:chOff x="4294923" y="2439811"/>
            <a:chExt cx="1334436" cy="967914"/>
          </a:xfrm>
        </p:grpSpPr>
        <p:grpSp>
          <p:nvGrpSpPr>
            <p:cNvPr id="5384" name="Google Shape;5384;p75"/>
            <p:cNvGrpSpPr/>
            <p:nvPr/>
          </p:nvGrpSpPr>
          <p:grpSpPr>
            <a:xfrm>
              <a:off x="4960455" y="2469658"/>
              <a:ext cx="668904" cy="885524"/>
              <a:chOff x="4960455" y="2469658"/>
              <a:chExt cx="668904" cy="885524"/>
            </a:xfrm>
          </p:grpSpPr>
          <p:sp>
            <p:nvSpPr>
              <p:cNvPr id="5385" name="Google Shape;5385;p7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75"/>
            <p:cNvGrpSpPr/>
            <p:nvPr/>
          </p:nvGrpSpPr>
          <p:grpSpPr>
            <a:xfrm>
              <a:off x="4294923" y="2469658"/>
              <a:ext cx="668951" cy="885524"/>
              <a:chOff x="4294923" y="2469658"/>
              <a:chExt cx="668951" cy="885524"/>
            </a:xfrm>
          </p:grpSpPr>
          <p:sp>
            <p:nvSpPr>
              <p:cNvPr id="5392" name="Google Shape;5392;p7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8" name="Google Shape;5398;p7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75"/>
          <p:cNvGrpSpPr/>
          <p:nvPr/>
        </p:nvGrpSpPr>
        <p:grpSpPr>
          <a:xfrm>
            <a:off x="4231477" y="3282206"/>
            <a:ext cx="1430949" cy="897289"/>
            <a:chOff x="4351371" y="3547942"/>
            <a:chExt cx="1345130" cy="843475"/>
          </a:xfrm>
        </p:grpSpPr>
        <p:grpSp>
          <p:nvGrpSpPr>
            <p:cNvPr id="5400" name="Google Shape;5400;p75"/>
            <p:cNvGrpSpPr/>
            <p:nvPr/>
          </p:nvGrpSpPr>
          <p:grpSpPr>
            <a:xfrm>
              <a:off x="4351371" y="4209917"/>
              <a:ext cx="1345130" cy="181500"/>
              <a:chOff x="4351371" y="4209917"/>
              <a:chExt cx="1345130" cy="181500"/>
            </a:xfrm>
          </p:grpSpPr>
          <p:sp>
            <p:nvSpPr>
              <p:cNvPr id="5401" name="Google Shape;5401;p7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2" name="Google Shape;5402;p7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403" name="Google Shape;5403;p75"/>
            <p:cNvGrpSpPr/>
            <p:nvPr/>
          </p:nvGrpSpPr>
          <p:grpSpPr>
            <a:xfrm>
              <a:off x="4403010" y="3985221"/>
              <a:ext cx="1109518" cy="181500"/>
              <a:chOff x="4403010" y="3985221"/>
              <a:chExt cx="1109518" cy="181500"/>
            </a:xfrm>
          </p:grpSpPr>
          <p:sp>
            <p:nvSpPr>
              <p:cNvPr id="5404" name="Google Shape;5404;p7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5" name="Google Shape;5405;p7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406" name="Google Shape;5406;p75"/>
            <p:cNvGrpSpPr/>
            <p:nvPr/>
          </p:nvGrpSpPr>
          <p:grpSpPr>
            <a:xfrm>
              <a:off x="4618704" y="3766582"/>
              <a:ext cx="807858" cy="181500"/>
              <a:chOff x="4618704" y="3766582"/>
              <a:chExt cx="807858" cy="181500"/>
            </a:xfrm>
          </p:grpSpPr>
          <p:sp>
            <p:nvSpPr>
              <p:cNvPr id="5407" name="Google Shape;5407;p7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8" name="Google Shape;5408;p7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409" name="Google Shape;5409;p75"/>
            <p:cNvGrpSpPr/>
            <p:nvPr/>
          </p:nvGrpSpPr>
          <p:grpSpPr>
            <a:xfrm>
              <a:off x="4735238" y="3547942"/>
              <a:ext cx="462839" cy="181500"/>
              <a:chOff x="4735238" y="3547942"/>
              <a:chExt cx="462839" cy="181500"/>
            </a:xfrm>
          </p:grpSpPr>
          <p:sp>
            <p:nvSpPr>
              <p:cNvPr id="5410" name="Google Shape;5410;p7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1" name="Google Shape;5411;p7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12" name="Google Shape;5412;p75"/>
          <p:cNvGrpSpPr/>
          <p:nvPr/>
        </p:nvGrpSpPr>
        <p:grpSpPr>
          <a:xfrm>
            <a:off x="7407835" y="2217530"/>
            <a:ext cx="1020955" cy="928853"/>
            <a:chOff x="926675" y="238125"/>
            <a:chExt cx="5755100" cy="5232975"/>
          </a:xfrm>
        </p:grpSpPr>
        <p:sp>
          <p:nvSpPr>
            <p:cNvPr id="5413" name="Google Shape;5413;p7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75"/>
          <p:cNvGrpSpPr/>
          <p:nvPr/>
        </p:nvGrpSpPr>
        <p:grpSpPr>
          <a:xfrm>
            <a:off x="715208" y="2616265"/>
            <a:ext cx="1695374" cy="1560837"/>
            <a:chOff x="727421" y="2828315"/>
            <a:chExt cx="1695374" cy="1560837"/>
          </a:xfrm>
        </p:grpSpPr>
        <p:grpSp>
          <p:nvGrpSpPr>
            <p:cNvPr id="5418" name="Google Shape;5418;p75"/>
            <p:cNvGrpSpPr/>
            <p:nvPr/>
          </p:nvGrpSpPr>
          <p:grpSpPr>
            <a:xfrm>
              <a:off x="727421" y="2828315"/>
              <a:ext cx="1695374" cy="1560837"/>
              <a:chOff x="734799" y="2782450"/>
              <a:chExt cx="1571100" cy="1577400"/>
            </a:xfrm>
          </p:grpSpPr>
          <p:cxnSp>
            <p:nvCxnSpPr>
              <p:cNvPr id="5419" name="Google Shape;5419;p7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420" name="Google Shape;5420;p7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21" name="Google Shape;5421;p75"/>
            <p:cNvGrpSpPr/>
            <p:nvPr/>
          </p:nvGrpSpPr>
          <p:grpSpPr>
            <a:xfrm>
              <a:off x="819108" y="2882501"/>
              <a:ext cx="1556791" cy="1426186"/>
              <a:chOff x="819108" y="2882501"/>
              <a:chExt cx="1556791" cy="1426186"/>
            </a:xfrm>
          </p:grpSpPr>
          <p:grpSp>
            <p:nvGrpSpPr>
              <p:cNvPr id="5422" name="Google Shape;5422;p75"/>
              <p:cNvGrpSpPr/>
              <p:nvPr/>
            </p:nvGrpSpPr>
            <p:grpSpPr>
              <a:xfrm>
                <a:off x="819108" y="2882501"/>
                <a:ext cx="103104" cy="1426186"/>
                <a:chOff x="4674013" y="3100904"/>
                <a:chExt cx="122758" cy="1698043"/>
              </a:xfrm>
            </p:grpSpPr>
            <p:sp>
              <p:nvSpPr>
                <p:cNvPr id="5423" name="Google Shape;5423;p7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75"/>
              <p:cNvGrpSpPr/>
              <p:nvPr/>
            </p:nvGrpSpPr>
            <p:grpSpPr>
              <a:xfrm>
                <a:off x="1062475" y="2882501"/>
                <a:ext cx="103104" cy="1426186"/>
                <a:chOff x="4940438" y="3100904"/>
                <a:chExt cx="122758" cy="1698043"/>
              </a:xfrm>
            </p:grpSpPr>
            <p:sp>
              <p:nvSpPr>
                <p:cNvPr id="5431" name="Google Shape;5431;p7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75"/>
              <p:cNvGrpSpPr/>
              <p:nvPr/>
            </p:nvGrpSpPr>
            <p:grpSpPr>
              <a:xfrm>
                <a:off x="1299324" y="2882501"/>
                <a:ext cx="103104" cy="1426186"/>
                <a:chOff x="5206863" y="3100904"/>
                <a:chExt cx="122758" cy="1698043"/>
              </a:xfrm>
            </p:grpSpPr>
            <p:sp>
              <p:nvSpPr>
                <p:cNvPr id="5439" name="Google Shape;5439;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75"/>
              <p:cNvGrpSpPr/>
              <p:nvPr/>
            </p:nvGrpSpPr>
            <p:grpSpPr>
              <a:xfrm>
                <a:off x="1786057" y="2882501"/>
                <a:ext cx="103104" cy="1426186"/>
                <a:chOff x="6006138" y="3143629"/>
                <a:chExt cx="122758" cy="1698043"/>
              </a:xfrm>
            </p:grpSpPr>
            <p:sp>
              <p:nvSpPr>
                <p:cNvPr id="5447" name="Google Shape;5447;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75"/>
              <p:cNvGrpSpPr/>
              <p:nvPr/>
            </p:nvGrpSpPr>
            <p:grpSpPr>
              <a:xfrm>
                <a:off x="2029422" y="2882501"/>
                <a:ext cx="103104" cy="1426186"/>
                <a:chOff x="6805413" y="3100904"/>
                <a:chExt cx="122758" cy="1698043"/>
              </a:xfrm>
            </p:grpSpPr>
            <p:sp>
              <p:nvSpPr>
                <p:cNvPr id="5455" name="Google Shape;5455;p7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75"/>
              <p:cNvGrpSpPr/>
              <p:nvPr/>
            </p:nvGrpSpPr>
            <p:grpSpPr>
              <a:xfrm>
                <a:off x="2272795" y="2882501"/>
                <a:ext cx="103104" cy="1426186"/>
                <a:chOff x="5206863" y="3100904"/>
                <a:chExt cx="122758" cy="1698043"/>
              </a:xfrm>
            </p:grpSpPr>
            <p:sp>
              <p:nvSpPr>
                <p:cNvPr id="5463" name="Google Shape;5463;p7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75"/>
              <p:cNvGrpSpPr/>
              <p:nvPr/>
            </p:nvGrpSpPr>
            <p:grpSpPr>
              <a:xfrm>
                <a:off x="1542694" y="2882501"/>
                <a:ext cx="103104" cy="1426186"/>
                <a:chOff x="6006138" y="3143629"/>
                <a:chExt cx="122758" cy="1698043"/>
              </a:xfrm>
            </p:grpSpPr>
            <p:sp>
              <p:nvSpPr>
                <p:cNvPr id="5471" name="Google Shape;5471;p7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78" name="Google Shape;5478;p75"/>
          <p:cNvGrpSpPr/>
          <p:nvPr/>
        </p:nvGrpSpPr>
        <p:grpSpPr>
          <a:xfrm>
            <a:off x="5671259" y="3305987"/>
            <a:ext cx="2749952" cy="870677"/>
            <a:chOff x="238125" y="1725700"/>
            <a:chExt cx="7139025" cy="2260325"/>
          </a:xfrm>
        </p:grpSpPr>
        <p:sp>
          <p:nvSpPr>
            <p:cNvPr id="5479" name="Google Shape;5479;p7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75"/>
          <p:cNvGrpSpPr/>
          <p:nvPr/>
        </p:nvGrpSpPr>
        <p:grpSpPr>
          <a:xfrm>
            <a:off x="5941423" y="2247733"/>
            <a:ext cx="1105452" cy="916747"/>
            <a:chOff x="5249100" y="1210600"/>
            <a:chExt cx="3502700" cy="2904775"/>
          </a:xfrm>
        </p:grpSpPr>
        <p:sp>
          <p:nvSpPr>
            <p:cNvPr id="5490" name="Google Shape;5490;p7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4" name="Google Shape;5494;p7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95" name="Google Shape;5495;p7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96" name="Google Shape;5496;p7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97" name="Google Shape;5497;p7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98" name="Google Shape;5498;p7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75"/>
          <p:cNvGrpSpPr/>
          <p:nvPr/>
        </p:nvGrpSpPr>
        <p:grpSpPr>
          <a:xfrm>
            <a:off x="7123971" y="967151"/>
            <a:ext cx="1304650" cy="1124856"/>
            <a:chOff x="7287122" y="1165658"/>
            <a:chExt cx="1219413" cy="1051365"/>
          </a:xfrm>
        </p:grpSpPr>
        <p:grpSp>
          <p:nvGrpSpPr>
            <p:cNvPr id="5500" name="Google Shape;5500;p75"/>
            <p:cNvGrpSpPr/>
            <p:nvPr/>
          </p:nvGrpSpPr>
          <p:grpSpPr>
            <a:xfrm>
              <a:off x="7287122" y="1969723"/>
              <a:ext cx="1219413" cy="247300"/>
              <a:chOff x="7287122" y="1969723"/>
              <a:chExt cx="1219413" cy="247300"/>
            </a:xfrm>
          </p:grpSpPr>
          <p:sp>
            <p:nvSpPr>
              <p:cNvPr id="5501" name="Google Shape;5501;p7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2" name="Google Shape;5502;p75"/>
              <p:cNvGrpSpPr/>
              <p:nvPr/>
            </p:nvGrpSpPr>
            <p:grpSpPr>
              <a:xfrm>
                <a:off x="7287122" y="2063892"/>
                <a:ext cx="1151753" cy="73428"/>
                <a:chOff x="7287122" y="2063892"/>
                <a:chExt cx="1151753" cy="73428"/>
              </a:xfrm>
            </p:grpSpPr>
            <p:sp>
              <p:nvSpPr>
                <p:cNvPr id="5503" name="Google Shape;5503;p7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4" name="Google Shape;5504;p7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505" name="Google Shape;5505;p75"/>
            <p:cNvGrpSpPr/>
            <p:nvPr/>
          </p:nvGrpSpPr>
          <p:grpSpPr>
            <a:xfrm>
              <a:off x="7287122" y="1712201"/>
              <a:ext cx="1219403" cy="246767"/>
              <a:chOff x="7287122" y="1712201"/>
              <a:chExt cx="1219403" cy="246767"/>
            </a:xfrm>
          </p:grpSpPr>
          <p:sp>
            <p:nvSpPr>
              <p:cNvPr id="5506" name="Google Shape;5506;p7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7" name="Google Shape;5507;p75"/>
              <p:cNvGrpSpPr/>
              <p:nvPr/>
            </p:nvGrpSpPr>
            <p:grpSpPr>
              <a:xfrm>
                <a:off x="7287122" y="1842861"/>
                <a:ext cx="1005303" cy="73419"/>
                <a:chOff x="7287122" y="1842861"/>
                <a:chExt cx="1005303" cy="73419"/>
              </a:xfrm>
            </p:grpSpPr>
            <p:sp>
              <p:nvSpPr>
                <p:cNvPr id="5508" name="Google Shape;5508;p7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9" name="Google Shape;5509;p7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510" name="Google Shape;5510;p75"/>
            <p:cNvGrpSpPr/>
            <p:nvPr/>
          </p:nvGrpSpPr>
          <p:grpSpPr>
            <a:xfrm>
              <a:off x="7287122" y="1447520"/>
              <a:ext cx="1219403" cy="286667"/>
              <a:chOff x="7287122" y="1447520"/>
              <a:chExt cx="1219403" cy="286667"/>
            </a:xfrm>
          </p:grpSpPr>
          <p:sp>
            <p:nvSpPr>
              <p:cNvPr id="5511" name="Google Shape;5511;p7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2" name="Google Shape;5512;p75"/>
              <p:cNvGrpSpPr/>
              <p:nvPr/>
            </p:nvGrpSpPr>
            <p:grpSpPr>
              <a:xfrm>
                <a:off x="7287122" y="1581977"/>
                <a:ext cx="852803" cy="73428"/>
                <a:chOff x="7287122" y="1581977"/>
                <a:chExt cx="852803" cy="73428"/>
              </a:xfrm>
            </p:grpSpPr>
            <p:sp>
              <p:nvSpPr>
                <p:cNvPr id="5513" name="Google Shape;5513;p7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4" name="Google Shape;5514;p7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515" name="Google Shape;5515;p75"/>
            <p:cNvGrpSpPr/>
            <p:nvPr/>
          </p:nvGrpSpPr>
          <p:grpSpPr>
            <a:xfrm>
              <a:off x="7287122" y="1165658"/>
              <a:ext cx="1219403" cy="344253"/>
              <a:chOff x="7287122" y="1165658"/>
              <a:chExt cx="1219403" cy="344253"/>
            </a:xfrm>
          </p:grpSpPr>
          <p:sp>
            <p:nvSpPr>
              <p:cNvPr id="5516" name="Google Shape;5516;p7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75"/>
              <p:cNvGrpSpPr/>
              <p:nvPr/>
            </p:nvGrpSpPr>
            <p:grpSpPr>
              <a:xfrm>
                <a:off x="7287122" y="1341025"/>
                <a:ext cx="695703" cy="73419"/>
                <a:chOff x="7287122" y="1341025"/>
                <a:chExt cx="695703" cy="73419"/>
              </a:xfrm>
            </p:grpSpPr>
            <p:sp>
              <p:nvSpPr>
                <p:cNvPr id="5518" name="Google Shape;5518;p7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9" name="Google Shape;5519;p7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520" name="Google Shape;5520;p75"/>
          <p:cNvGrpSpPr/>
          <p:nvPr/>
        </p:nvGrpSpPr>
        <p:grpSpPr>
          <a:xfrm>
            <a:off x="5790463" y="973174"/>
            <a:ext cx="1397729" cy="1098540"/>
            <a:chOff x="5900602" y="1193063"/>
            <a:chExt cx="1299851" cy="1021707"/>
          </a:xfrm>
        </p:grpSpPr>
        <p:grpSp>
          <p:nvGrpSpPr>
            <p:cNvPr id="5521" name="Google Shape;5521;p75"/>
            <p:cNvGrpSpPr/>
            <p:nvPr/>
          </p:nvGrpSpPr>
          <p:grpSpPr>
            <a:xfrm>
              <a:off x="6520337" y="1193063"/>
              <a:ext cx="341815" cy="799959"/>
              <a:chOff x="6520337" y="1193063"/>
              <a:chExt cx="341815" cy="799959"/>
            </a:xfrm>
          </p:grpSpPr>
          <p:grpSp>
            <p:nvGrpSpPr>
              <p:cNvPr id="5522" name="Google Shape;5522;p75"/>
              <p:cNvGrpSpPr/>
              <p:nvPr/>
            </p:nvGrpSpPr>
            <p:grpSpPr>
              <a:xfrm>
                <a:off x="6520337" y="1589527"/>
                <a:ext cx="213950" cy="403494"/>
                <a:chOff x="6520337" y="1589527"/>
                <a:chExt cx="213950" cy="403494"/>
              </a:xfrm>
            </p:grpSpPr>
            <p:sp>
              <p:nvSpPr>
                <p:cNvPr id="5523" name="Google Shape;5523;p7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75"/>
              <p:cNvGrpSpPr/>
              <p:nvPr/>
            </p:nvGrpSpPr>
            <p:grpSpPr>
              <a:xfrm>
                <a:off x="6577204" y="1193063"/>
                <a:ext cx="284947" cy="464512"/>
                <a:chOff x="6577204" y="1193063"/>
                <a:chExt cx="284947" cy="464512"/>
              </a:xfrm>
            </p:grpSpPr>
            <p:sp>
              <p:nvSpPr>
                <p:cNvPr id="5526" name="Google Shape;5526;p7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7" name="Google Shape;5527;p7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28" name="Google Shape;5528;p75"/>
            <p:cNvGrpSpPr/>
            <p:nvPr/>
          </p:nvGrpSpPr>
          <p:grpSpPr>
            <a:xfrm>
              <a:off x="6238903" y="1193063"/>
              <a:ext cx="300475" cy="900152"/>
              <a:chOff x="6238903" y="1193063"/>
              <a:chExt cx="300475" cy="900152"/>
            </a:xfrm>
          </p:grpSpPr>
          <p:grpSp>
            <p:nvGrpSpPr>
              <p:cNvPr id="5529" name="Google Shape;5529;p75"/>
              <p:cNvGrpSpPr/>
              <p:nvPr/>
            </p:nvGrpSpPr>
            <p:grpSpPr>
              <a:xfrm>
                <a:off x="6290865" y="1489315"/>
                <a:ext cx="248514" cy="603900"/>
                <a:chOff x="6290865" y="1489315"/>
                <a:chExt cx="248514" cy="603900"/>
              </a:xfrm>
            </p:grpSpPr>
            <p:sp>
              <p:nvSpPr>
                <p:cNvPr id="5530" name="Google Shape;5530;p7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75"/>
              <p:cNvGrpSpPr/>
              <p:nvPr/>
            </p:nvGrpSpPr>
            <p:grpSpPr>
              <a:xfrm>
                <a:off x="6238903" y="1193063"/>
                <a:ext cx="284947" cy="333087"/>
                <a:chOff x="6238903" y="1193063"/>
                <a:chExt cx="284947" cy="333087"/>
              </a:xfrm>
            </p:grpSpPr>
            <p:sp>
              <p:nvSpPr>
                <p:cNvPr id="5533" name="Google Shape;5533;p7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4" name="Google Shape;5534;p7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35" name="Google Shape;5535;p75"/>
            <p:cNvGrpSpPr/>
            <p:nvPr/>
          </p:nvGrpSpPr>
          <p:grpSpPr>
            <a:xfrm>
              <a:off x="5900602" y="1193063"/>
              <a:ext cx="444345" cy="1021707"/>
              <a:chOff x="5900602" y="1193063"/>
              <a:chExt cx="444345" cy="1021707"/>
            </a:xfrm>
          </p:grpSpPr>
          <p:grpSp>
            <p:nvGrpSpPr>
              <p:cNvPr id="5536" name="Google Shape;5536;p75"/>
              <p:cNvGrpSpPr/>
              <p:nvPr/>
            </p:nvGrpSpPr>
            <p:grpSpPr>
              <a:xfrm>
                <a:off x="6046501" y="1367785"/>
                <a:ext cx="298446" cy="846986"/>
                <a:chOff x="6046501" y="1367785"/>
                <a:chExt cx="298446" cy="846986"/>
              </a:xfrm>
            </p:grpSpPr>
            <p:sp>
              <p:nvSpPr>
                <p:cNvPr id="5537" name="Google Shape;5537;p7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75"/>
              <p:cNvGrpSpPr/>
              <p:nvPr/>
            </p:nvGrpSpPr>
            <p:grpSpPr>
              <a:xfrm>
                <a:off x="5900602" y="1193063"/>
                <a:ext cx="284947" cy="182312"/>
                <a:chOff x="5900602" y="1193063"/>
                <a:chExt cx="284947" cy="182312"/>
              </a:xfrm>
            </p:grpSpPr>
            <p:sp>
              <p:nvSpPr>
                <p:cNvPr id="5540" name="Google Shape;5540;p7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1" name="Google Shape;5541;p7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42" name="Google Shape;5542;p75"/>
            <p:cNvGrpSpPr/>
            <p:nvPr/>
          </p:nvGrpSpPr>
          <p:grpSpPr>
            <a:xfrm>
              <a:off x="6738300" y="1193063"/>
              <a:ext cx="462153" cy="707634"/>
              <a:chOff x="6738300" y="1193063"/>
              <a:chExt cx="462153" cy="707634"/>
            </a:xfrm>
          </p:grpSpPr>
          <p:grpSp>
            <p:nvGrpSpPr>
              <p:cNvPr id="5543" name="Google Shape;5543;p75"/>
              <p:cNvGrpSpPr/>
              <p:nvPr/>
            </p:nvGrpSpPr>
            <p:grpSpPr>
              <a:xfrm>
                <a:off x="6915505" y="1193063"/>
                <a:ext cx="284947" cy="597387"/>
                <a:chOff x="6915505" y="1193063"/>
                <a:chExt cx="284947" cy="597387"/>
              </a:xfrm>
            </p:grpSpPr>
            <p:sp>
              <p:nvSpPr>
                <p:cNvPr id="5544" name="Google Shape;5544;p7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5" name="Google Shape;5545;p7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46" name="Google Shape;5546;p75"/>
              <p:cNvGrpSpPr/>
              <p:nvPr/>
            </p:nvGrpSpPr>
            <p:grpSpPr>
              <a:xfrm>
                <a:off x="6738300" y="1684725"/>
                <a:ext cx="230066" cy="215971"/>
                <a:chOff x="6738300" y="1684725"/>
                <a:chExt cx="230066" cy="215971"/>
              </a:xfrm>
            </p:grpSpPr>
            <p:sp>
              <p:nvSpPr>
                <p:cNvPr id="5547" name="Google Shape;5547;p7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52" name="Shape 5552"/>
        <p:cNvGrpSpPr/>
        <p:nvPr/>
      </p:nvGrpSpPr>
      <p:grpSpPr>
        <a:xfrm>
          <a:off x="0" y="0"/>
          <a:ext cx="0" cy="0"/>
          <a:chOff x="0" y="0"/>
          <a:chExt cx="0" cy="0"/>
        </a:xfrm>
      </p:grpSpPr>
      <p:grpSp>
        <p:nvGrpSpPr>
          <p:cNvPr id="5553" name="Google Shape;5553;p76"/>
          <p:cNvGrpSpPr/>
          <p:nvPr/>
        </p:nvGrpSpPr>
        <p:grpSpPr>
          <a:xfrm>
            <a:off x="829359" y="2307635"/>
            <a:ext cx="339235" cy="298186"/>
            <a:chOff x="898875" y="244725"/>
            <a:chExt cx="481800" cy="423500"/>
          </a:xfrm>
        </p:grpSpPr>
        <p:sp>
          <p:nvSpPr>
            <p:cNvPr id="5554" name="Google Shape;5554;p7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7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0" name="Google Shape;5560;p76"/>
          <p:cNvGrpSpPr/>
          <p:nvPr/>
        </p:nvGrpSpPr>
        <p:grpSpPr>
          <a:xfrm>
            <a:off x="1267741" y="2287103"/>
            <a:ext cx="298169" cy="339253"/>
            <a:chOff x="1529350" y="258825"/>
            <a:chExt cx="423475" cy="481825"/>
          </a:xfrm>
        </p:grpSpPr>
        <p:sp>
          <p:nvSpPr>
            <p:cNvPr id="5561" name="Google Shape;5561;p7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7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76"/>
          <p:cNvGrpSpPr/>
          <p:nvPr/>
        </p:nvGrpSpPr>
        <p:grpSpPr>
          <a:xfrm>
            <a:off x="1660716" y="2367273"/>
            <a:ext cx="340890" cy="178912"/>
            <a:chOff x="2084325" y="363300"/>
            <a:chExt cx="484150" cy="254100"/>
          </a:xfrm>
        </p:grpSpPr>
        <p:sp>
          <p:nvSpPr>
            <p:cNvPr id="5564" name="Google Shape;5564;p7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7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76"/>
          <p:cNvGrpSpPr/>
          <p:nvPr/>
        </p:nvGrpSpPr>
        <p:grpSpPr>
          <a:xfrm>
            <a:off x="2110011" y="2287102"/>
            <a:ext cx="298169" cy="339253"/>
            <a:chOff x="2707500" y="249400"/>
            <a:chExt cx="423475" cy="481825"/>
          </a:xfrm>
        </p:grpSpPr>
        <p:sp>
          <p:nvSpPr>
            <p:cNvPr id="5567" name="Google Shape;5567;p7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76"/>
          <p:cNvGrpSpPr/>
          <p:nvPr/>
        </p:nvGrpSpPr>
        <p:grpSpPr>
          <a:xfrm>
            <a:off x="2523626" y="2287428"/>
            <a:ext cx="305386" cy="338602"/>
            <a:chOff x="3300325" y="249875"/>
            <a:chExt cx="433725" cy="480900"/>
          </a:xfrm>
        </p:grpSpPr>
        <p:sp>
          <p:nvSpPr>
            <p:cNvPr id="5570" name="Google Shape;5570;p7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7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7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7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76"/>
          <p:cNvGrpSpPr/>
          <p:nvPr/>
        </p:nvGrpSpPr>
        <p:grpSpPr>
          <a:xfrm>
            <a:off x="2912712" y="2287349"/>
            <a:ext cx="352349" cy="338760"/>
            <a:chOff x="3854700" y="249750"/>
            <a:chExt cx="500425" cy="481125"/>
          </a:xfrm>
        </p:grpSpPr>
        <p:sp>
          <p:nvSpPr>
            <p:cNvPr id="5577" name="Google Shape;5577;p7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7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7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7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7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5" name="Google Shape;5585;p76"/>
          <p:cNvGrpSpPr/>
          <p:nvPr/>
        </p:nvGrpSpPr>
        <p:grpSpPr>
          <a:xfrm>
            <a:off x="3330701" y="2287349"/>
            <a:ext cx="352349" cy="338760"/>
            <a:chOff x="4447550" y="249750"/>
            <a:chExt cx="500425" cy="481125"/>
          </a:xfrm>
        </p:grpSpPr>
        <p:sp>
          <p:nvSpPr>
            <p:cNvPr id="5586" name="Google Shape;5586;p7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7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8" name="Google Shape;5588;p76"/>
          <p:cNvGrpSpPr/>
          <p:nvPr/>
        </p:nvGrpSpPr>
        <p:grpSpPr>
          <a:xfrm>
            <a:off x="3759902" y="2287102"/>
            <a:ext cx="339253" cy="339253"/>
            <a:chOff x="5049725" y="249400"/>
            <a:chExt cx="481825" cy="481825"/>
          </a:xfrm>
        </p:grpSpPr>
        <p:sp>
          <p:nvSpPr>
            <p:cNvPr id="5589" name="Google Shape;5589;p7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1" name="Google Shape;5591;p76"/>
          <p:cNvGrpSpPr/>
          <p:nvPr/>
        </p:nvGrpSpPr>
        <p:grpSpPr>
          <a:xfrm>
            <a:off x="4173843" y="2287102"/>
            <a:ext cx="339253" cy="339253"/>
            <a:chOff x="5660400" y="238125"/>
            <a:chExt cx="481825" cy="481825"/>
          </a:xfrm>
        </p:grpSpPr>
        <p:sp>
          <p:nvSpPr>
            <p:cNvPr id="5592" name="Google Shape;5592;p7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4" name="Google Shape;5594;p76"/>
          <p:cNvGrpSpPr/>
          <p:nvPr/>
        </p:nvGrpSpPr>
        <p:grpSpPr>
          <a:xfrm>
            <a:off x="4590529" y="2287102"/>
            <a:ext cx="339253" cy="339253"/>
            <a:chOff x="6235400" y="249400"/>
            <a:chExt cx="481825" cy="481825"/>
          </a:xfrm>
        </p:grpSpPr>
        <p:sp>
          <p:nvSpPr>
            <p:cNvPr id="5595" name="Google Shape;5595;p7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7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0" name="Google Shape;5600;p76"/>
          <p:cNvGrpSpPr/>
          <p:nvPr/>
        </p:nvGrpSpPr>
        <p:grpSpPr>
          <a:xfrm>
            <a:off x="828875" y="2731810"/>
            <a:ext cx="340204" cy="298116"/>
            <a:chOff x="899850" y="871450"/>
            <a:chExt cx="483175" cy="423400"/>
          </a:xfrm>
        </p:grpSpPr>
        <p:sp>
          <p:nvSpPr>
            <p:cNvPr id="5601" name="Google Shape;5601;p7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7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5" name="Google Shape;5605;p7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6" name="Google Shape;5606;p76"/>
          <p:cNvGrpSpPr/>
          <p:nvPr/>
        </p:nvGrpSpPr>
        <p:grpSpPr>
          <a:xfrm>
            <a:off x="1660875" y="2711232"/>
            <a:ext cx="340573" cy="339271"/>
            <a:chOff x="2085450" y="842250"/>
            <a:chExt cx="483700" cy="481850"/>
          </a:xfrm>
        </p:grpSpPr>
        <p:sp>
          <p:nvSpPr>
            <p:cNvPr id="5607" name="Google Shape;5607;p7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7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76"/>
          <p:cNvGrpSpPr/>
          <p:nvPr/>
        </p:nvGrpSpPr>
        <p:grpSpPr>
          <a:xfrm>
            <a:off x="2089443" y="2711241"/>
            <a:ext cx="339306" cy="339253"/>
            <a:chOff x="2685825" y="840375"/>
            <a:chExt cx="481900" cy="481825"/>
          </a:xfrm>
        </p:grpSpPr>
        <p:sp>
          <p:nvSpPr>
            <p:cNvPr id="5611" name="Google Shape;5611;p7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7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76"/>
          <p:cNvGrpSpPr/>
          <p:nvPr/>
        </p:nvGrpSpPr>
        <p:grpSpPr>
          <a:xfrm>
            <a:off x="2501104" y="2710924"/>
            <a:ext cx="350431" cy="339887"/>
            <a:chOff x="3270675" y="841800"/>
            <a:chExt cx="497700" cy="482725"/>
          </a:xfrm>
        </p:grpSpPr>
        <p:sp>
          <p:nvSpPr>
            <p:cNvPr id="5614" name="Google Shape;5614;p7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7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7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7" name="Google Shape;5617;p7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8" name="Google Shape;5618;p76"/>
          <p:cNvGrpSpPr/>
          <p:nvPr/>
        </p:nvGrpSpPr>
        <p:grpSpPr>
          <a:xfrm>
            <a:off x="3337249" y="2731783"/>
            <a:ext cx="339253" cy="298169"/>
            <a:chOff x="4467200" y="877100"/>
            <a:chExt cx="481825" cy="423475"/>
          </a:xfrm>
        </p:grpSpPr>
        <p:sp>
          <p:nvSpPr>
            <p:cNvPr id="5619" name="Google Shape;5619;p7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7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7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3" name="Google Shape;5623;p76"/>
          <p:cNvGrpSpPr/>
          <p:nvPr/>
        </p:nvGrpSpPr>
        <p:grpSpPr>
          <a:xfrm>
            <a:off x="3752140" y="2711232"/>
            <a:ext cx="354778" cy="339271"/>
            <a:chOff x="5045500" y="842250"/>
            <a:chExt cx="503875" cy="481850"/>
          </a:xfrm>
        </p:grpSpPr>
        <p:sp>
          <p:nvSpPr>
            <p:cNvPr id="5624" name="Google Shape;5624;p7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7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6" name="Google Shape;5626;p76"/>
          <p:cNvGrpSpPr/>
          <p:nvPr/>
        </p:nvGrpSpPr>
        <p:grpSpPr>
          <a:xfrm>
            <a:off x="4174987" y="2737451"/>
            <a:ext cx="336965" cy="286833"/>
            <a:chOff x="5645200" y="879425"/>
            <a:chExt cx="478575" cy="407375"/>
          </a:xfrm>
        </p:grpSpPr>
        <p:sp>
          <p:nvSpPr>
            <p:cNvPr id="5627" name="Google Shape;5627;p7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7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7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7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7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76"/>
          <p:cNvGrpSpPr/>
          <p:nvPr/>
        </p:nvGrpSpPr>
        <p:grpSpPr>
          <a:xfrm>
            <a:off x="4611062" y="2711241"/>
            <a:ext cx="298186" cy="339253"/>
            <a:chOff x="6264525" y="842250"/>
            <a:chExt cx="423500" cy="481825"/>
          </a:xfrm>
        </p:grpSpPr>
        <p:sp>
          <p:nvSpPr>
            <p:cNvPr id="5634" name="Google Shape;5634;p7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7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7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7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7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7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76"/>
          <p:cNvGrpSpPr/>
          <p:nvPr/>
        </p:nvGrpSpPr>
        <p:grpSpPr>
          <a:xfrm>
            <a:off x="829350" y="3125895"/>
            <a:ext cx="339253" cy="339253"/>
            <a:chOff x="900750" y="1436075"/>
            <a:chExt cx="481825" cy="481825"/>
          </a:xfrm>
        </p:grpSpPr>
        <p:sp>
          <p:nvSpPr>
            <p:cNvPr id="5642" name="Google Shape;5642;p7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7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7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6" name="Google Shape;5646;p76"/>
          <p:cNvGrpSpPr/>
          <p:nvPr/>
        </p:nvGrpSpPr>
        <p:grpSpPr>
          <a:xfrm>
            <a:off x="1247198" y="3186183"/>
            <a:ext cx="339253" cy="218676"/>
            <a:chOff x="1492675" y="1520750"/>
            <a:chExt cx="481825" cy="310575"/>
          </a:xfrm>
        </p:grpSpPr>
        <p:sp>
          <p:nvSpPr>
            <p:cNvPr id="5647" name="Google Shape;5647;p7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9" name="Google Shape;5649;p76"/>
          <p:cNvGrpSpPr/>
          <p:nvPr/>
        </p:nvGrpSpPr>
        <p:grpSpPr>
          <a:xfrm>
            <a:off x="1654995" y="3125877"/>
            <a:ext cx="352332" cy="339288"/>
            <a:chOff x="2071000" y="1435025"/>
            <a:chExt cx="500400" cy="481875"/>
          </a:xfrm>
        </p:grpSpPr>
        <p:sp>
          <p:nvSpPr>
            <p:cNvPr id="5650" name="Google Shape;5650;p7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76"/>
          <p:cNvGrpSpPr/>
          <p:nvPr/>
        </p:nvGrpSpPr>
        <p:grpSpPr>
          <a:xfrm>
            <a:off x="2083159" y="3146709"/>
            <a:ext cx="351874" cy="297623"/>
            <a:chOff x="2678350" y="1464650"/>
            <a:chExt cx="499750" cy="422700"/>
          </a:xfrm>
        </p:grpSpPr>
        <p:sp>
          <p:nvSpPr>
            <p:cNvPr id="5654" name="Google Shape;5654;p7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7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7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7" name="Google Shape;5657;p76"/>
          <p:cNvGrpSpPr/>
          <p:nvPr/>
        </p:nvGrpSpPr>
        <p:grpSpPr>
          <a:xfrm>
            <a:off x="2506692" y="3125895"/>
            <a:ext cx="339253" cy="339253"/>
            <a:chOff x="3271200" y="1435075"/>
            <a:chExt cx="481825" cy="481825"/>
          </a:xfrm>
        </p:grpSpPr>
        <p:sp>
          <p:nvSpPr>
            <p:cNvPr id="5658" name="Google Shape;5658;p7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7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0" name="Google Shape;5660;p76"/>
          <p:cNvGrpSpPr/>
          <p:nvPr/>
        </p:nvGrpSpPr>
        <p:grpSpPr>
          <a:xfrm>
            <a:off x="2917165" y="3125877"/>
            <a:ext cx="343442" cy="339288"/>
            <a:chOff x="3858100" y="1435075"/>
            <a:chExt cx="487775" cy="481875"/>
          </a:xfrm>
        </p:grpSpPr>
        <p:sp>
          <p:nvSpPr>
            <p:cNvPr id="5661" name="Google Shape;5661;p7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7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7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7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7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76"/>
          <p:cNvGrpSpPr/>
          <p:nvPr/>
        </p:nvGrpSpPr>
        <p:grpSpPr>
          <a:xfrm>
            <a:off x="3337249" y="3125895"/>
            <a:ext cx="339253" cy="339253"/>
            <a:chOff x="4456875" y="1435075"/>
            <a:chExt cx="481825" cy="481825"/>
          </a:xfrm>
        </p:grpSpPr>
        <p:sp>
          <p:nvSpPr>
            <p:cNvPr id="5667" name="Google Shape;5667;p7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7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7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7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7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7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7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7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7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7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7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7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7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7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7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6" name="Google Shape;5686;p76"/>
          <p:cNvGrpSpPr/>
          <p:nvPr/>
        </p:nvGrpSpPr>
        <p:grpSpPr>
          <a:xfrm>
            <a:off x="3758239" y="3125886"/>
            <a:ext cx="342580" cy="339271"/>
            <a:chOff x="5049725" y="1435050"/>
            <a:chExt cx="486550" cy="481850"/>
          </a:xfrm>
        </p:grpSpPr>
        <p:sp>
          <p:nvSpPr>
            <p:cNvPr id="5687" name="Google Shape;5687;p7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7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7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7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1" name="Google Shape;5691;p76"/>
          <p:cNvGrpSpPr/>
          <p:nvPr/>
        </p:nvGrpSpPr>
        <p:grpSpPr>
          <a:xfrm>
            <a:off x="4173790" y="3125895"/>
            <a:ext cx="339359" cy="339253"/>
            <a:chOff x="5642475" y="1435075"/>
            <a:chExt cx="481975" cy="481825"/>
          </a:xfrm>
        </p:grpSpPr>
        <p:sp>
          <p:nvSpPr>
            <p:cNvPr id="5692" name="Google Shape;5692;p7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7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5" name="Google Shape;5695;p76"/>
          <p:cNvGrpSpPr/>
          <p:nvPr/>
        </p:nvGrpSpPr>
        <p:grpSpPr>
          <a:xfrm>
            <a:off x="4588276" y="3125886"/>
            <a:ext cx="343759" cy="339271"/>
            <a:chOff x="6232000" y="1435050"/>
            <a:chExt cx="488225" cy="481850"/>
          </a:xfrm>
        </p:grpSpPr>
        <p:sp>
          <p:nvSpPr>
            <p:cNvPr id="5696" name="Google Shape;5696;p7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7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7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7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1" name="Google Shape;5701;p76"/>
          <p:cNvGrpSpPr/>
          <p:nvPr/>
        </p:nvGrpSpPr>
        <p:grpSpPr>
          <a:xfrm>
            <a:off x="849012" y="3539545"/>
            <a:ext cx="299929" cy="337792"/>
            <a:chOff x="924450" y="2028975"/>
            <a:chExt cx="425975" cy="479750"/>
          </a:xfrm>
        </p:grpSpPr>
        <p:sp>
          <p:nvSpPr>
            <p:cNvPr id="5702" name="Google Shape;5702;p7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7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7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5" name="Google Shape;5705;p76"/>
          <p:cNvGrpSpPr/>
          <p:nvPr/>
        </p:nvGrpSpPr>
        <p:grpSpPr>
          <a:xfrm>
            <a:off x="1661509" y="3559347"/>
            <a:ext cx="339306" cy="298186"/>
            <a:chOff x="2085450" y="2057100"/>
            <a:chExt cx="481900" cy="423500"/>
          </a:xfrm>
        </p:grpSpPr>
        <p:sp>
          <p:nvSpPr>
            <p:cNvPr id="5706" name="Google Shape;5706;p7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76"/>
          <p:cNvGrpSpPr/>
          <p:nvPr/>
        </p:nvGrpSpPr>
        <p:grpSpPr>
          <a:xfrm>
            <a:off x="2089442" y="3582592"/>
            <a:ext cx="339306" cy="251698"/>
            <a:chOff x="2678275" y="2090100"/>
            <a:chExt cx="481900" cy="357475"/>
          </a:xfrm>
        </p:grpSpPr>
        <p:sp>
          <p:nvSpPr>
            <p:cNvPr id="5710" name="Google Shape;5710;p7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7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7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5" name="Google Shape;5715;p76"/>
          <p:cNvGrpSpPr/>
          <p:nvPr/>
        </p:nvGrpSpPr>
        <p:grpSpPr>
          <a:xfrm>
            <a:off x="2566646" y="3594790"/>
            <a:ext cx="219345" cy="227301"/>
            <a:chOff x="3357325" y="2093500"/>
            <a:chExt cx="311525" cy="322825"/>
          </a:xfrm>
        </p:grpSpPr>
        <p:sp>
          <p:nvSpPr>
            <p:cNvPr id="5716" name="Google Shape;5716;p7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7" name="Google Shape;5717;p7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7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9" name="Google Shape;5719;p7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0" name="Google Shape;5720;p76"/>
          <p:cNvGrpSpPr/>
          <p:nvPr/>
        </p:nvGrpSpPr>
        <p:grpSpPr>
          <a:xfrm>
            <a:off x="3360836" y="3538814"/>
            <a:ext cx="292078" cy="339253"/>
            <a:chOff x="4492800" y="2027925"/>
            <a:chExt cx="414825" cy="481825"/>
          </a:xfrm>
        </p:grpSpPr>
        <p:sp>
          <p:nvSpPr>
            <p:cNvPr id="5721" name="Google Shape;5721;p7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76"/>
          <p:cNvGrpSpPr/>
          <p:nvPr/>
        </p:nvGrpSpPr>
        <p:grpSpPr>
          <a:xfrm>
            <a:off x="3759928" y="3538805"/>
            <a:ext cx="339200" cy="339271"/>
            <a:chOff x="5049725" y="2027900"/>
            <a:chExt cx="481750" cy="481850"/>
          </a:xfrm>
        </p:grpSpPr>
        <p:sp>
          <p:nvSpPr>
            <p:cNvPr id="5724" name="Google Shape;5724;p7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7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7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7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7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2" name="Google Shape;5732;p76"/>
          <p:cNvGrpSpPr/>
          <p:nvPr/>
        </p:nvGrpSpPr>
        <p:grpSpPr>
          <a:xfrm>
            <a:off x="4233524" y="3538893"/>
            <a:ext cx="219890" cy="339095"/>
            <a:chOff x="5726350" y="2028150"/>
            <a:chExt cx="312300" cy="481600"/>
          </a:xfrm>
        </p:grpSpPr>
        <p:sp>
          <p:nvSpPr>
            <p:cNvPr id="5733" name="Google Shape;5733;p7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7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6" name="Google Shape;5736;p76"/>
          <p:cNvGrpSpPr/>
          <p:nvPr/>
        </p:nvGrpSpPr>
        <p:grpSpPr>
          <a:xfrm>
            <a:off x="4593715" y="3542000"/>
            <a:ext cx="332881" cy="332881"/>
            <a:chOff x="6239925" y="2032450"/>
            <a:chExt cx="472775" cy="472775"/>
          </a:xfrm>
        </p:grpSpPr>
        <p:sp>
          <p:nvSpPr>
            <p:cNvPr id="5737" name="Google Shape;5737;p7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7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9" name="Google Shape;5739;p76"/>
          <p:cNvGrpSpPr/>
          <p:nvPr/>
        </p:nvGrpSpPr>
        <p:grpSpPr>
          <a:xfrm>
            <a:off x="5042807" y="2364092"/>
            <a:ext cx="334641" cy="185425"/>
            <a:chOff x="903075" y="2730000"/>
            <a:chExt cx="475275" cy="263350"/>
          </a:xfrm>
        </p:grpSpPr>
        <p:sp>
          <p:nvSpPr>
            <p:cNvPr id="5740" name="Google Shape;5740;p7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76"/>
          <p:cNvGrpSpPr/>
          <p:nvPr/>
        </p:nvGrpSpPr>
        <p:grpSpPr>
          <a:xfrm>
            <a:off x="1247198" y="3538814"/>
            <a:ext cx="339253" cy="339253"/>
            <a:chOff x="1492675" y="2027925"/>
            <a:chExt cx="481825" cy="481825"/>
          </a:xfrm>
        </p:grpSpPr>
        <p:sp>
          <p:nvSpPr>
            <p:cNvPr id="5744" name="Google Shape;5744;p7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7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76"/>
          <p:cNvGrpSpPr/>
          <p:nvPr/>
        </p:nvGrpSpPr>
        <p:grpSpPr>
          <a:xfrm>
            <a:off x="5473575" y="2287178"/>
            <a:ext cx="339253" cy="339253"/>
            <a:chOff x="1492675" y="2620775"/>
            <a:chExt cx="481825" cy="481825"/>
          </a:xfrm>
        </p:grpSpPr>
        <p:sp>
          <p:nvSpPr>
            <p:cNvPr id="5750" name="Google Shape;5750;p7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2" name="Google Shape;5752;p7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53" name="Google Shape;5753;p76"/>
          <p:cNvGrpSpPr/>
          <p:nvPr/>
        </p:nvGrpSpPr>
        <p:grpSpPr>
          <a:xfrm>
            <a:off x="6297328" y="2303161"/>
            <a:ext cx="333585" cy="307287"/>
            <a:chOff x="2682350" y="2643425"/>
            <a:chExt cx="473775" cy="436425"/>
          </a:xfrm>
        </p:grpSpPr>
        <p:sp>
          <p:nvSpPr>
            <p:cNvPr id="5754" name="Google Shape;5754;p7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7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7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7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76"/>
          <p:cNvGrpSpPr/>
          <p:nvPr/>
        </p:nvGrpSpPr>
        <p:grpSpPr>
          <a:xfrm>
            <a:off x="6762818" y="2287178"/>
            <a:ext cx="238531" cy="339253"/>
            <a:chOff x="3342725" y="2620775"/>
            <a:chExt cx="338775" cy="481825"/>
          </a:xfrm>
        </p:grpSpPr>
        <p:sp>
          <p:nvSpPr>
            <p:cNvPr id="5762" name="Google Shape;5762;p7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7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76"/>
          <p:cNvGrpSpPr/>
          <p:nvPr/>
        </p:nvGrpSpPr>
        <p:grpSpPr>
          <a:xfrm>
            <a:off x="7156568" y="2287178"/>
            <a:ext cx="278296" cy="339253"/>
            <a:chOff x="3907325" y="2620775"/>
            <a:chExt cx="395250" cy="481825"/>
          </a:xfrm>
        </p:grpSpPr>
        <p:sp>
          <p:nvSpPr>
            <p:cNvPr id="5766" name="Google Shape;5766;p7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7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7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0" name="Google Shape;5770;p76"/>
          <p:cNvGrpSpPr/>
          <p:nvPr/>
        </p:nvGrpSpPr>
        <p:grpSpPr>
          <a:xfrm>
            <a:off x="7549755" y="2297783"/>
            <a:ext cx="339253" cy="318042"/>
            <a:chOff x="4456875" y="2635825"/>
            <a:chExt cx="481825" cy="451700"/>
          </a:xfrm>
        </p:grpSpPr>
        <p:sp>
          <p:nvSpPr>
            <p:cNvPr id="5771" name="Google Shape;5771;p7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7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7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7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7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7" name="Google Shape;5777;p76"/>
          <p:cNvGrpSpPr/>
          <p:nvPr/>
        </p:nvGrpSpPr>
        <p:grpSpPr>
          <a:xfrm>
            <a:off x="7974679" y="2297783"/>
            <a:ext cx="339253" cy="318042"/>
            <a:chOff x="5049725" y="2635825"/>
            <a:chExt cx="481825" cy="451700"/>
          </a:xfrm>
        </p:grpSpPr>
        <p:sp>
          <p:nvSpPr>
            <p:cNvPr id="5778" name="Google Shape;5778;p7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7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1" name="Google Shape;5781;p76"/>
          <p:cNvGrpSpPr/>
          <p:nvPr/>
        </p:nvGrpSpPr>
        <p:grpSpPr>
          <a:xfrm>
            <a:off x="2375386" y="3952243"/>
            <a:ext cx="338566" cy="338373"/>
            <a:chOff x="5643000" y="2621375"/>
            <a:chExt cx="480850" cy="480575"/>
          </a:xfrm>
        </p:grpSpPr>
        <p:sp>
          <p:nvSpPr>
            <p:cNvPr id="5782" name="Google Shape;5782;p7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7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7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76"/>
          <p:cNvGrpSpPr/>
          <p:nvPr/>
        </p:nvGrpSpPr>
        <p:grpSpPr>
          <a:xfrm>
            <a:off x="4192782" y="3951803"/>
            <a:ext cx="339359" cy="339253"/>
            <a:chOff x="6235250" y="2620775"/>
            <a:chExt cx="481975" cy="481825"/>
          </a:xfrm>
        </p:grpSpPr>
        <p:sp>
          <p:nvSpPr>
            <p:cNvPr id="5790" name="Google Shape;5790;p7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7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7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5" name="Google Shape;5795;p7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6" name="Google Shape;5796;p76"/>
          <p:cNvGrpSpPr/>
          <p:nvPr/>
        </p:nvGrpSpPr>
        <p:grpSpPr>
          <a:xfrm>
            <a:off x="5472652" y="2711317"/>
            <a:ext cx="341101" cy="339253"/>
            <a:chOff x="1535000" y="3223325"/>
            <a:chExt cx="484450" cy="481825"/>
          </a:xfrm>
        </p:grpSpPr>
        <p:sp>
          <p:nvSpPr>
            <p:cNvPr id="5797" name="Google Shape;5797;p7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0" name="Google Shape;5800;p76"/>
          <p:cNvGrpSpPr/>
          <p:nvPr/>
        </p:nvGrpSpPr>
        <p:grpSpPr>
          <a:xfrm>
            <a:off x="5880219" y="2746618"/>
            <a:ext cx="339253" cy="268649"/>
            <a:chOff x="2085525" y="3263750"/>
            <a:chExt cx="481825" cy="381550"/>
          </a:xfrm>
        </p:grpSpPr>
        <p:sp>
          <p:nvSpPr>
            <p:cNvPr id="5801" name="Google Shape;5801;p7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7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03" name="Google Shape;5803;p7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4" name="Google Shape;5804;p76"/>
          <p:cNvGrpSpPr/>
          <p:nvPr/>
        </p:nvGrpSpPr>
        <p:grpSpPr>
          <a:xfrm>
            <a:off x="6711982" y="2711308"/>
            <a:ext cx="340204" cy="339271"/>
            <a:chOff x="3270450" y="3213625"/>
            <a:chExt cx="483175" cy="481850"/>
          </a:xfrm>
        </p:grpSpPr>
        <p:sp>
          <p:nvSpPr>
            <p:cNvPr id="5805" name="Google Shape;5805;p7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7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76"/>
          <p:cNvGrpSpPr/>
          <p:nvPr/>
        </p:nvGrpSpPr>
        <p:grpSpPr>
          <a:xfrm>
            <a:off x="7211250" y="2711317"/>
            <a:ext cx="168931" cy="339253"/>
            <a:chOff x="3984950" y="3213600"/>
            <a:chExt cx="239925" cy="481825"/>
          </a:xfrm>
        </p:grpSpPr>
        <p:sp>
          <p:nvSpPr>
            <p:cNvPr id="5808" name="Google Shape;5808;p7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7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10" name="Google Shape;5810;p7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7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12" name="Google Shape;5812;p76"/>
          <p:cNvGrpSpPr/>
          <p:nvPr/>
        </p:nvGrpSpPr>
        <p:grpSpPr>
          <a:xfrm>
            <a:off x="1874281" y="3981487"/>
            <a:ext cx="355218" cy="279880"/>
            <a:chOff x="5629975" y="3255775"/>
            <a:chExt cx="504500" cy="397500"/>
          </a:xfrm>
        </p:grpSpPr>
        <p:sp>
          <p:nvSpPr>
            <p:cNvPr id="5813" name="Google Shape;5813;p7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7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7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8" name="Google Shape;5818;p76"/>
          <p:cNvGrpSpPr/>
          <p:nvPr/>
        </p:nvGrpSpPr>
        <p:grpSpPr>
          <a:xfrm>
            <a:off x="3755839" y="3981593"/>
            <a:ext cx="340256" cy="279669"/>
            <a:chOff x="6234950" y="3255925"/>
            <a:chExt cx="483250" cy="397200"/>
          </a:xfrm>
        </p:grpSpPr>
        <p:sp>
          <p:nvSpPr>
            <p:cNvPr id="5819" name="Google Shape;5819;p7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7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7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5" name="Google Shape;5825;p76"/>
          <p:cNvGrpSpPr/>
          <p:nvPr/>
        </p:nvGrpSpPr>
        <p:grpSpPr>
          <a:xfrm>
            <a:off x="5051107" y="3125970"/>
            <a:ext cx="318042" cy="339253"/>
            <a:chOff x="914900" y="3806450"/>
            <a:chExt cx="451700" cy="481825"/>
          </a:xfrm>
        </p:grpSpPr>
        <p:sp>
          <p:nvSpPr>
            <p:cNvPr id="5826" name="Google Shape;5826;p7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7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76"/>
          <p:cNvGrpSpPr/>
          <p:nvPr/>
        </p:nvGrpSpPr>
        <p:grpSpPr>
          <a:xfrm>
            <a:off x="5470028" y="3125785"/>
            <a:ext cx="346347" cy="339623"/>
            <a:chOff x="1490050" y="3805975"/>
            <a:chExt cx="491900" cy="482350"/>
          </a:xfrm>
        </p:grpSpPr>
        <p:sp>
          <p:nvSpPr>
            <p:cNvPr id="5832" name="Google Shape;5832;p7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7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7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6" name="Google Shape;5836;p76"/>
          <p:cNvGrpSpPr/>
          <p:nvPr/>
        </p:nvGrpSpPr>
        <p:grpSpPr>
          <a:xfrm>
            <a:off x="5893896" y="3125970"/>
            <a:ext cx="311899" cy="339253"/>
            <a:chOff x="2104275" y="3806450"/>
            <a:chExt cx="442975" cy="481825"/>
          </a:xfrm>
        </p:grpSpPr>
        <p:sp>
          <p:nvSpPr>
            <p:cNvPr id="5837" name="Google Shape;5837;p7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7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76"/>
          <p:cNvGrpSpPr/>
          <p:nvPr/>
        </p:nvGrpSpPr>
        <p:grpSpPr>
          <a:xfrm>
            <a:off x="6317413" y="3125970"/>
            <a:ext cx="293416" cy="339253"/>
            <a:chOff x="2710875" y="3806450"/>
            <a:chExt cx="416725" cy="481825"/>
          </a:xfrm>
        </p:grpSpPr>
        <p:sp>
          <p:nvSpPr>
            <p:cNvPr id="5840" name="Google Shape;5840;p7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7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2" name="Google Shape;5842;p76"/>
          <p:cNvGrpSpPr/>
          <p:nvPr/>
        </p:nvGrpSpPr>
        <p:grpSpPr>
          <a:xfrm>
            <a:off x="6712457" y="3166412"/>
            <a:ext cx="339253" cy="258369"/>
            <a:chOff x="3271200" y="3863875"/>
            <a:chExt cx="481825" cy="366950"/>
          </a:xfrm>
        </p:grpSpPr>
        <p:sp>
          <p:nvSpPr>
            <p:cNvPr id="5843" name="Google Shape;5843;p7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7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5" name="Google Shape;5845;p76"/>
          <p:cNvGrpSpPr/>
          <p:nvPr/>
        </p:nvGrpSpPr>
        <p:grpSpPr>
          <a:xfrm>
            <a:off x="7147952" y="3126199"/>
            <a:ext cx="295528" cy="338795"/>
            <a:chOff x="3895050" y="3806775"/>
            <a:chExt cx="419725" cy="481175"/>
          </a:xfrm>
        </p:grpSpPr>
        <p:sp>
          <p:nvSpPr>
            <p:cNvPr id="5846" name="Google Shape;5846;p7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76"/>
          <p:cNvGrpSpPr/>
          <p:nvPr/>
        </p:nvGrpSpPr>
        <p:grpSpPr>
          <a:xfrm>
            <a:off x="7551234" y="3125979"/>
            <a:ext cx="336296" cy="339235"/>
            <a:chOff x="4464775" y="3806475"/>
            <a:chExt cx="477625" cy="481800"/>
          </a:xfrm>
        </p:grpSpPr>
        <p:sp>
          <p:nvSpPr>
            <p:cNvPr id="5849" name="Google Shape;5849;p7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7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7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7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76"/>
          <p:cNvGrpSpPr/>
          <p:nvPr/>
        </p:nvGrpSpPr>
        <p:grpSpPr>
          <a:xfrm>
            <a:off x="7974679" y="3125970"/>
            <a:ext cx="339253" cy="339253"/>
            <a:chOff x="5049725" y="3806450"/>
            <a:chExt cx="481825" cy="481825"/>
          </a:xfrm>
        </p:grpSpPr>
        <p:sp>
          <p:nvSpPr>
            <p:cNvPr id="5856" name="Google Shape;5856;p7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7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9" name="Google Shape;5859;p76"/>
          <p:cNvGrpSpPr/>
          <p:nvPr/>
        </p:nvGrpSpPr>
        <p:grpSpPr>
          <a:xfrm>
            <a:off x="1461983" y="3951798"/>
            <a:ext cx="339253" cy="339253"/>
            <a:chOff x="5651375" y="3806450"/>
            <a:chExt cx="481825" cy="481825"/>
          </a:xfrm>
        </p:grpSpPr>
        <p:sp>
          <p:nvSpPr>
            <p:cNvPr id="5860" name="Google Shape;5860;p7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7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7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7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4" name="Google Shape;5864;p76"/>
          <p:cNvGrpSpPr/>
          <p:nvPr/>
        </p:nvGrpSpPr>
        <p:grpSpPr>
          <a:xfrm>
            <a:off x="3360663" y="3953787"/>
            <a:ext cx="298503" cy="335275"/>
            <a:chOff x="6264300" y="3809300"/>
            <a:chExt cx="423950" cy="476175"/>
          </a:xfrm>
        </p:grpSpPr>
        <p:sp>
          <p:nvSpPr>
            <p:cNvPr id="5865" name="Google Shape;5865;p7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7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7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8" name="Google Shape;5868;p76"/>
          <p:cNvGrpSpPr/>
          <p:nvPr/>
        </p:nvGrpSpPr>
        <p:grpSpPr>
          <a:xfrm>
            <a:off x="5039841" y="3538881"/>
            <a:ext cx="340573" cy="339271"/>
            <a:chOff x="898875" y="4399275"/>
            <a:chExt cx="483700" cy="481850"/>
          </a:xfrm>
        </p:grpSpPr>
        <p:sp>
          <p:nvSpPr>
            <p:cNvPr id="5869" name="Google Shape;5869;p7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7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7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7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7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76"/>
          <p:cNvGrpSpPr/>
          <p:nvPr/>
        </p:nvGrpSpPr>
        <p:grpSpPr>
          <a:xfrm>
            <a:off x="5473575" y="3554133"/>
            <a:ext cx="339253" cy="308765"/>
            <a:chOff x="1492675" y="4420975"/>
            <a:chExt cx="481825" cy="438525"/>
          </a:xfrm>
        </p:grpSpPr>
        <p:sp>
          <p:nvSpPr>
            <p:cNvPr id="5878" name="Google Shape;5878;p7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7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3" name="Google Shape;5883;p76"/>
          <p:cNvGrpSpPr/>
          <p:nvPr/>
        </p:nvGrpSpPr>
        <p:grpSpPr>
          <a:xfrm>
            <a:off x="5878556" y="3539558"/>
            <a:ext cx="342580" cy="337915"/>
            <a:chOff x="2084100" y="4400250"/>
            <a:chExt cx="486550" cy="479925"/>
          </a:xfrm>
        </p:grpSpPr>
        <p:sp>
          <p:nvSpPr>
            <p:cNvPr id="5884" name="Google Shape;5884;p7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7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7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7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7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7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0" name="Google Shape;5890;p76"/>
          <p:cNvGrpSpPr/>
          <p:nvPr/>
        </p:nvGrpSpPr>
        <p:grpSpPr>
          <a:xfrm>
            <a:off x="6315036" y="3538907"/>
            <a:ext cx="298169" cy="339218"/>
            <a:chOff x="2707950" y="4399325"/>
            <a:chExt cx="423475" cy="481775"/>
          </a:xfrm>
        </p:grpSpPr>
        <p:sp>
          <p:nvSpPr>
            <p:cNvPr id="5891" name="Google Shape;5891;p7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7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7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7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7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7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7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7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7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7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7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7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3" name="Google Shape;5903;p76"/>
          <p:cNvGrpSpPr/>
          <p:nvPr/>
        </p:nvGrpSpPr>
        <p:grpSpPr>
          <a:xfrm>
            <a:off x="6744555" y="3538881"/>
            <a:ext cx="275057" cy="339271"/>
            <a:chOff x="3330525" y="4399275"/>
            <a:chExt cx="390650" cy="481850"/>
          </a:xfrm>
        </p:grpSpPr>
        <p:sp>
          <p:nvSpPr>
            <p:cNvPr id="5904" name="Google Shape;5904;p7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7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7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7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7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7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7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76"/>
          <p:cNvGrpSpPr/>
          <p:nvPr/>
        </p:nvGrpSpPr>
        <p:grpSpPr>
          <a:xfrm>
            <a:off x="7169084" y="3538890"/>
            <a:ext cx="253265" cy="339253"/>
            <a:chOff x="3938800" y="4399275"/>
            <a:chExt cx="359700" cy="481825"/>
          </a:xfrm>
        </p:grpSpPr>
        <p:sp>
          <p:nvSpPr>
            <p:cNvPr id="5912" name="Google Shape;5912;p7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7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7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7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7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7" name="Google Shape;5917;p76"/>
          <p:cNvGrpSpPr/>
          <p:nvPr/>
        </p:nvGrpSpPr>
        <p:grpSpPr>
          <a:xfrm>
            <a:off x="7639862" y="3538890"/>
            <a:ext cx="159039" cy="339253"/>
            <a:chOff x="4584850" y="4399275"/>
            <a:chExt cx="225875" cy="481825"/>
          </a:xfrm>
        </p:grpSpPr>
        <p:sp>
          <p:nvSpPr>
            <p:cNvPr id="5918" name="Google Shape;5918;p7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7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0" name="Google Shape;5920;p7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1" name="Google Shape;5921;p76"/>
          <p:cNvGrpSpPr/>
          <p:nvPr/>
        </p:nvGrpSpPr>
        <p:grpSpPr>
          <a:xfrm>
            <a:off x="1049680" y="3951795"/>
            <a:ext cx="339253" cy="339253"/>
            <a:chOff x="5642550" y="4399275"/>
            <a:chExt cx="481825" cy="481825"/>
          </a:xfrm>
        </p:grpSpPr>
        <p:sp>
          <p:nvSpPr>
            <p:cNvPr id="5922" name="Google Shape;5922;p7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7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76"/>
          <p:cNvGrpSpPr/>
          <p:nvPr/>
        </p:nvGrpSpPr>
        <p:grpSpPr>
          <a:xfrm>
            <a:off x="2859815" y="3963703"/>
            <a:ext cx="363316" cy="315437"/>
            <a:chOff x="6218300" y="4416175"/>
            <a:chExt cx="516000" cy="448000"/>
          </a:xfrm>
        </p:grpSpPr>
        <p:sp>
          <p:nvSpPr>
            <p:cNvPr id="5925" name="Google Shape;5925;p7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7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7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8" name="Google Shape;5928;p76"/>
          <p:cNvGrpSpPr/>
          <p:nvPr/>
        </p:nvGrpSpPr>
        <p:grpSpPr>
          <a:xfrm>
            <a:off x="5918879" y="3951792"/>
            <a:ext cx="339253" cy="339253"/>
            <a:chOff x="899850" y="4992125"/>
            <a:chExt cx="481825" cy="481825"/>
          </a:xfrm>
        </p:grpSpPr>
        <p:sp>
          <p:nvSpPr>
            <p:cNvPr id="5929" name="Google Shape;5929;p7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7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7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2" name="Google Shape;5932;p76"/>
          <p:cNvGrpSpPr/>
          <p:nvPr/>
        </p:nvGrpSpPr>
        <p:grpSpPr>
          <a:xfrm>
            <a:off x="5461708" y="3951792"/>
            <a:ext cx="339253" cy="339253"/>
            <a:chOff x="1492675" y="4992125"/>
            <a:chExt cx="481825" cy="481825"/>
          </a:xfrm>
        </p:grpSpPr>
        <p:sp>
          <p:nvSpPr>
            <p:cNvPr id="5933" name="Google Shape;5933;p7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7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76"/>
          <p:cNvGrpSpPr/>
          <p:nvPr/>
        </p:nvGrpSpPr>
        <p:grpSpPr>
          <a:xfrm>
            <a:off x="5004462" y="3951792"/>
            <a:ext cx="339253" cy="339253"/>
            <a:chOff x="2085525" y="4992125"/>
            <a:chExt cx="481825" cy="481825"/>
          </a:xfrm>
        </p:grpSpPr>
        <p:sp>
          <p:nvSpPr>
            <p:cNvPr id="5936" name="Google Shape;5936;p7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7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76"/>
          <p:cNvGrpSpPr/>
          <p:nvPr/>
        </p:nvGrpSpPr>
        <p:grpSpPr>
          <a:xfrm>
            <a:off x="6833221" y="3951792"/>
            <a:ext cx="339253" cy="339253"/>
            <a:chOff x="2678350" y="4992125"/>
            <a:chExt cx="481825" cy="481825"/>
          </a:xfrm>
        </p:grpSpPr>
        <p:sp>
          <p:nvSpPr>
            <p:cNvPr id="5939" name="Google Shape;5939;p7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7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7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2" name="Google Shape;5942;p76"/>
          <p:cNvGrpSpPr/>
          <p:nvPr/>
        </p:nvGrpSpPr>
        <p:grpSpPr>
          <a:xfrm>
            <a:off x="4628816" y="3951792"/>
            <a:ext cx="339253" cy="339253"/>
            <a:chOff x="3271200" y="4992125"/>
            <a:chExt cx="481825" cy="481825"/>
          </a:xfrm>
        </p:grpSpPr>
        <p:sp>
          <p:nvSpPr>
            <p:cNvPr id="5943" name="Google Shape;5943;p7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7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6" name="Google Shape;5946;p76"/>
          <p:cNvGrpSpPr/>
          <p:nvPr/>
        </p:nvGrpSpPr>
        <p:grpSpPr>
          <a:xfrm>
            <a:off x="7290263" y="3952822"/>
            <a:ext cx="339411" cy="337193"/>
            <a:chOff x="3863900" y="4993625"/>
            <a:chExt cx="482050" cy="478900"/>
          </a:xfrm>
        </p:grpSpPr>
        <p:sp>
          <p:nvSpPr>
            <p:cNvPr id="5947" name="Google Shape;5947;p7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7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7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7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1" name="Google Shape;5951;p76"/>
          <p:cNvGrpSpPr/>
          <p:nvPr/>
        </p:nvGrpSpPr>
        <p:grpSpPr>
          <a:xfrm>
            <a:off x="7747437" y="3952822"/>
            <a:ext cx="339411" cy="337193"/>
            <a:chOff x="4456725" y="4993625"/>
            <a:chExt cx="482050" cy="478900"/>
          </a:xfrm>
        </p:grpSpPr>
        <p:sp>
          <p:nvSpPr>
            <p:cNvPr id="5952" name="Google Shape;5952;p7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7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7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7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6" name="Google Shape;5956;p76"/>
          <p:cNvGrpSpPr/>
          <p:nvPr/>
        </p:nvGrpSpPr>
        <p:grpSpPr>
          <a:xfrm>
            <a:off x="6376030" y="3952813"/>
            <a:ext cx="339411" cy="337211"/>
            <a:chOff x="5049575" y="4993600"/>
            <a:chExt cx="482050" cy="478925"/>
          </a:xfrm>
        </p:grpSpPr>
        <p:sp>
          <p:nvSpPr>
            <p:cNvPr id="5957" name="Google Shape;5957;p7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7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7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7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61" name="Google Shape;5961;p76"/>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962" name="Google Shape;5962;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6" name="Shape 5966"/>
        <p:cNvGrpSpPr/>
        <p:nvPr/>
      </p:nvGrpSpPr>
      <p:grpSpPr>
        <a:xfrm>
          <a:off x="0" y="0"/>
          <a:ext cx="0" cy="0"/>
          <a:chOff x="0" y="0"/>
          <a:chExt cx="0" cy="0"/>
        </a:xfrm>
      </p:grpSpPr>
      <p:grpSp>
        <p:nvGrpSpPr>
          <p:cNvPr id="5967" name="Google Shape;5967;p77"/>
          <p:cNvGrpSpPr/>
          <p:nvPr/>
        </p:nvGrpSpPr>
        <p:grpSpPr>
          <a:xfrm>
            <a:off x="876361" y="1308054"/>
            <a:ext cx="322099" cy="370529"/>
            <a:chOff x="-42971725" y="3217825"/>
            <a:chExt cx="275675" cy="317125"/>
          </a:xfrm>
        </p:grpSpPr>
        <p:sp>
          <p:nvSpPr>
            <p:cNvPr id="5968" name="Google Shape;5968;p7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7"/>
          <p:cNvGrpSpPr/>
          <p:nvPr/>
        </p:nvGrpSpPr>
        <p:grpSpPr>
          <a:xfrm>
            <a:off x="848276" y="1776710"/>
            <a:ext cx="378270" cy="337551"/>
            <a:chOff x="-42996150" y="3612600"/>
            <a:chExt cx="323750" cy="288900"/>
          </a:xfrm>
        </p:grpSpPr>
        <p:sp>
          <p:nvSpPr>
            <p:cNvPr id="5972" name="Google Shape;5972;p7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7"/>
          <p:cNvGrpSpPr/>
          <p:nvPr/>
        </p:nvGrpSpPr>
        <p:grpSpPr>
          <a:xfrm>
            <a:off x="851036" y="2186080"/>
            <a:ext cx="372749" cy="370909"/>
            <a:chOff x="-42994575" y="3950300"/>
            <a:chExt cx="319025" cy="317450"/>
          </a:xfrm>
        </p:grpSpPr>
        <p:sp>
          <p:nvSpPr>
            <p:cNvPr id="5976" name="Google Shape;5976;p7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77"/>
          <p:cNvGrpSpPr/>
          <p:nvPr/>
        </p:nvGrpSpPr>
        <p:grpSpPr>
          <a:xfrm>
            <a:off x="3004431" y="1332912"/>
            <a:ext cx="371785" cy="370879"/>
            <a:chOff x="-41111350" y="3239100"/>
            <a:chExt cx="318200" cy="317425"/>
          </a:xfrm>
        </p:grpSpPr>
        <p:sp>
          <p:nvSpPr>
            <p:cNvPr id="5980" name="Google Shape;5980;p7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7"/>
          <p:cNvGrpSpPr/>
          <p:nvPr/>
        </p:nvGrpSpPr>
        <p:grpSpPr>
          <a:xfrm>
            <a:off x="3000751" y="1768444"/>
            <a:ext cx="379146" cy="370967"/>
            <a:chOff x="-41117650" y="3605525"/>
            <a:chExt cx="324500" cy="317500"/>
          </a:xfrm>
        </p:grpSpPr>
        <p:sp>
          <p:nvSpPr>
            <p:cNvPr id="5985" name="Google Shape;5985;p7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77"/>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77"/>
          <p:cNvGrpSpPr/>
          <p:nvPr/>
        </p:nvGrpSpPr>
        <p:grpSpPr>
          <a:xfrm>
            <a:off x="1827005" y="2659967"/>
            <a:ext cx="216271" cy="371814"/>
            <a:chOff x="-39205300" y="3220175"/>
            <a:chExt cx="185100" cy="318225"/>
          </a:xfrm>
        </p:grpSpPr>
        <p:sp>
          <p:nvSpPr>
            <p:cNvPr id="5990" name="Google Shape;5990;p7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77"/>
          <p:cNvGrpSpPr/>
          <p:nvPr/>
        </p:nvGrpSpPr>
        <p:grpSpPr>
          <a:xfrm>
            <a:off x="1792533" y="3120038"/>
            <a:ext cx="300016" cy="369273"/>
            <a:chOff x="-39248625" y="3588600"/>
            <a:chExt cx="256775" cy="316050"/>
          </a:xfrm>
        </p:grpSpPr>
        <p:sp>
          <p:nvSpPr>
            <p:cNvPr id="5993" name="Google Shape;5993;p7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5" name="Google Shape;5995;p77"/>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7"/>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7" name="Google Shape;5997;p77"/>
          <p:cNvGrpSpPr/>
          <p:nvPr/>
        </p:nvGrpSpPr>
        <p:grpSpPr>
          <a:xfrm>
            <a:off x="1243246" y="1308054"/>
            <a:ext cx="429504" cy="370879"/>
            <a:chOff x="-42651700" y="3217825"/>
            <a:chExt cx="367600" cy="317425"/>
          </a:xfrm>
        </p:grpSpPr>
        <p:sp>
          <p:nvSpPr>
            <p:cNvPr id="5998" name="Google Shape;5998;p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77"/>
          <p:cNvGrpSpPr/>
          <p:nvPr/>
        </p:nvGrpSpPr>
        <p:grpSpPr>
          <a:xfrm>
            <a:off x="1278678" y="1747704"/>
            <a:ext cx="358640" cy="363226"/>
            <a:chOff x="-42617300" y="3587775"/>
            <a:chExt cx="306950" cy="310875"/>
          </a:xfrm>
        </p:grpSpPr>
        <p:sp>
          <p:nvSpPr>
            <p:cNvPr id="6003" name="Google Shape;6003;p7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5" name="Google Shape;6005;p77"/>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77"/>
          <p:cNvGrpSpPr/>
          <p:nvPr/>
        </p:nvGrpSpPr>
        <p:grpSpPr>
          <a:xfrm>
            <a:off x="3450506" y="1332445"/>
            <a:ext cx="376926" cy="370324"/>
            <a:chOff x="-40748275" y="3238700"/>
            <a:chExt cx="322600" cy="316950"/>
          </a:xfrm>
        </p:grpSpPr>
        <p:sp>
          <p:nvSpPr>
            <p:cNvPr id="6007" name="Google Shape;6007;p7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77"/>
          <p:cNvGrpSpPr/>
          <p:nvPr/>
        </p:nvGrpSpPr>
        <p:grpSpPr>
          <a:xfrm>
            <a:off x="3453062" y="1800429"/>
            <a:ext cx="371814" cy="338690"/>
            <a:chOff x="-40745125" y="3632900"/>
            <a:chExt cx="318225" cy="289875"/>
          </a:xfrm>
        </p:grpSpPr>
        <p:sp>
          <p:nvSpPr>
            <p:cNvPr id="6014" name="Google Shape;6014;p7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77"/>
          <p:cNvGrpSpPr/>
          <p:nvPr/>
        </p:nvGrpSpPr>
        <p:grpSpPr>
          <a:xfrm>
            <a:off x="3457209" y="2211639"/>
            <a:ext cx="363518" cy="370178"/>
            <a:chOff x="-40742750" y="3972175"/>
            <a:chExt cx="311125" cy="316825"/>
          </a:xfrm>
        </p:grpSpPr>
        <p:sp>
          <p:nvSpPr>
            <p:cNvPr id="6022" name="Google Shape;6022;p7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77"/>
          <p:cNvGrpSpPr/>
          <p:nvPr/>
        </p:nvGrpSpPr>
        <p:grpSpPr>
          <a:xfrm>
            <a:off x="2239871" y="2661807"/>
            <a:ext cx="266892" cy="369974"/>
            <a:chOff x="-38860325" y="3221750"/>
            <a:chExt cx="228425" cy="316650"/>
          </a:xfrm>
        </p:grpSpPr>
        <p:sp>
          <p:nvSpPr>
            <p:cNvPr id="6025" name="Google Shape;6025;p7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77"/>
          <p:cNvGrpSpPr/>
          <p:nvPr/>
        </p:nvGrpSpPr>
        <p:grpSpPr>
          <a:xfrm>
            <a:off x="2190678" y="3123864"/>
            <a:ext cx="380081" cy="367111"/>
            <a:chOff x="-38905225" y="3591875"/>
            <a:chExt cx="325300" cy="314200"/>
          </a:xfrm>
        </p:grpSpPr>
        <p:sp>
          <p:nvSpPr>
            <p:cNvPr id="6030" name="Google Shape;6030;p7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3" name="Google Shape;6033;p77"/>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4" name="Google Shape;6034;p77"/>
          <p:cNvGrpSpPr/>
          <p:nvPr/>
        </p:nvGrpSpPr>
        <p:grpSpPr>
          <a:xfrm>
            <a:off x="3997427" y="3108944"/>
            <a:ext cx="290815" cy="369740"/>
            <a:chOff x="-37370925" y="3579105"/>
            <a:chExt cx="248900" cy="316450"/>
          </a:xfrm>
        </p:grpSpPr>
        <p:sp>
          <p:nvSpPr>
            <p:cNvPr id="6035" name="Google Shape;6035;p7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7" name="Google Shape;6037;p77"/>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7"/>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9" name="Google Shape;6039;p77"/>
          <p:cNvGrpSpPr/>
          <p:nvPr/>
        </p:nvGrpSpPr>
        <p:grpSpPr>
          <a:xfrm>
            <a:off x="1690803" y="2187015"/>
            <a:ext cx="371814" cy="369974"/>
            <a:chOff x="-42259725" y="3951100"/>
            <a:chExt cx="318225" cy="316650"/>
          </a:xfrm>
        </p:grpSpPr>
        <p:sp>
          <p:nvSpPr>
            <p:cNvPr id="6040" name="Google Shape;6040;p7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77"/>
          <p:cNvGrpSpPr/>
          <p:nvPr/>
        </p:nvGrpSpPr>
        <p:grpSpPr>
          <a:xfrm>
            <a:off x="3889164" y="1366036"/>
            <a:ext cx="370879" cy="337755"/>
            <a:chOff x="-40378075" y="3267450"/>
            <a:chExt cx="317425" cy="289075"/>
          </a:xfrm>
        </p:grpSpPr>
        <p:sp>
          <p:nvSpPr>
            <p:cNvPr id="6043" name="Google Shape;6043;p7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77"/>
          <p:cNvGrpSpPr/>
          <p:nvPr/>
        </p:nvGrpSpPr>
        <p:grpSpPr>
          <a:xfrm>
            <a:off x="3892830" y="1767304"/>
            <a:ext cx="363548" cy="369974"/>
            <a:chOff x="-40372575" y="3604550"/>
            <a:chExt cx="311150" cy="316650"/>
          </a:xfrm>
        </p:grpSpPr>
        <p:sp>
          <p:nvSpPr>
            <p:cNvPr id="6048" name="Google Shape;6048;p7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1" name="Google Shape;6051;p77"/>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2" name="Google Shape;6052;p77"/>
          <p:cNvGrpSpPr/>
          <p:nvPr/>
        </p:nvGrpSpPr>
        <p:grpSpPr>
          <a:xfrm>
            <a:off x="2616780" y="2659967"/>
            <a:ext cx="399038" cy="372165"/>
            <a:chOff x="-38542250" y="3220175"/>
            <a:chExt cx="341525" cy="318525"/>
          </a:xfrm>
        </p:grpSpPr>
        <p:sp>
          <p:nvSpPr>
            <p:cNvPr id="6053" name="Google Shape;6053;p7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77"/>
          <p:cNvGrpSpPr/>
          <p:nvPr/>
        </p:nvGrpSpPr>
        <p:grpSpPr>
          <a:xfrm>
            <a:off x="2638712" y="3119337"/>
            <a:ext cx="369974" cy="369068"/>
            <a:chOff x="-38537400" y="3588000"/>
            <a:chExt cx="316650" cy="315875"/>
          </a:xfrm>
        </p:grpSpPr>
        <p:sp>
          <p:nvSpPr>
            <p:cNvPr id="6057" name="Google Shape;6057;p7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77"/>
          <p:cNvGrpSpPr/>
          <p:nvPr/>
        </p:nvGrpSpPr>
        <p:grpSpPr>
          <a:xfrm>
            <a:off x="2637792" y="3576866"/>
            <a:ext cx="371814" cy="369974"/>
            <a:chOff x="-38538975" y="3954250"/>
            <a:chExt cx="318225" cy="316650"/>
          </a:xfrm>
        </p:grpSpPr>
        <p:sp>
          <p:nvSpPr>
            <p:cNvPr id="6062" name="Google Shape;6062;p7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77"/>
          <p:cNvGrpSpPr/>
          <p:nvPr/>
        </p:nvGrpSpPr>
        <p:grpSpPr>
          <a:xfrm>
            <a:off x="3955104" y="3571793"/>
            <a:ext cx="375465" cy="371814"/>
            <a:chOff x="-37385100" y="3949908"/>
            <a:chExt cx="321350" cy="318225"/>
          </a:xfrm>
        </p:grpSpPr>
        <p:sp>
          <p:nvSpPr>
            <p:cNvPr id="6065" name="Google Shape;6065;p7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7"/>
          <p:cNvGrpSpPr/>
          <p:nvPr/>
        </p:nvGrpSpPr>
        <p:grpSpPr>
          <a:xfrm>
            <a:off x="2130763" y="1307353"/>
            <a:ext cx="370909" cy="370675"/>
            <a:chOff x="-41895050" y="3217225"/>
            <a:chExt cx="317450" cy="317250"/>
          </a:xfrm>
        </p:grpSpPr>
        <p:sp>
          <p:nvSpPr>
            <p:cNvPr id="6068" name="Google Shape;6068;p7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7"/>
          <p:cNvGrpSpPr/>
          <p:nvPr/>
        </p:nvGrpSpPr>
        <p:grpSpPr>
          <a:xfrm>
            <a:off x="2130310" y="1744287"/>
            <a:ext cx="371814" cy="369974"/>
            <a:chOff x="-41893475" y="3584850"/>
            <a:chExt cx="318225" cy="316650"/>
          </a:xfrm>
        </p:grpSpPr>
        <p:sp>
          <p:nvSpPr>
            <p:cNvPr id="6074" name="Google Shape;6074;p7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8" name="Google Shape;6078;p77"/>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7"/>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77"/>
          <p:cNvGrpSpPr/>
          <p:nvPr/>
        </p:nvGrpSpPr>
        <p:grpSpPr>
          <a:xfrm>
            <a:off x="900338" y="3139579"/>
            <a:ext cx="337522" cy="370909"/>
            <a:chOff x="-39998250" y="3605325"/>
            <a:chExt cx="288875" cy="317450"/>
          </a:xfrm>
        </p:grpSpPr>
        <p:sp>
          <p:nvSpPr>
            <p:cNvPr id="6081" name="Google Shape;6081;p7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77"/>
          <p:cNvGrpSpPr/>
          <p:nvPr/>
        </p:nvGrpSpPr>
        <p:grpSpPr>
          <a:xfrm>
            <a:off x="884112" y="3598043"/>
            <a:ext cx="369974" cy="369945"/>
            <a:chOff x="-40011050" y="3972375"/>
            <a:chExt cx="316650" cy="316625"/>
          </a:xfrm>
        </p:grpSpPr>
        <p:sp>
          <p:nvSpPr>
            <p:cNvPr id="6084" name="Google Shape;6084;p7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77"/>
          <p:cNvGrpSpPr/>
          <p:nvPr/>
        </p:nvGrpSpPr>
        <p:grpSpPr>
          <a:xfrm>
            <a:off x="3116043" y="2662742"/>
            <a:ext cx="266921" cy="369039"/>
            <a:chOff x="-38129425" y="3222550"/>
            <a:chExt cx="228450" cy="315850"/>
          </a:xfrm>
        </p:grpSpPr>
        <p:sp>
          <p:nvSpPr>
            <p:cNvPr id="6087" name="Google Shape;6087;p7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77"/>
          <p:cNvGrpSpPr/>
          <p:nvPr/>
        </p:nvGrpSpPr>
        <p:grpSpPr>
          <a:xfrm>
            <a:off x="3071012" y="3119337"/>
            <a:ext cx="371785" cy="369974"/>
            <a:chOff x="-38172725" y="3588000"/>
            <a:chExt cx="318200" cy="316650"/>
          </a:xfrm>
        </p:grpSpPr>
        <p:sp>
          <p:nvSpPr>
            <p:cNvPr id="6090" name="Google Shape;6090;p7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7"/>
          <p:cNvGrpSpPr/>
          <p:nvPr/>
        </p:nvGrpSpPr>
        <p:grpSpPr>
          <a:xfrm>
            <a:off x="3146914" y="3577772"/>
            <a:ext cx="219981" cy="369974"/>
            <a:chOff x="-38109725" y="3955025"/>
            <a:chExt cx="188275" cy="316650"/>
          </a:xfrm>
        </p:grpSpPr>
        <p:sp>
          <p:nvSpPr>
            <p:cNvPr id="6099" name="Google Shape;6099;p7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1" name="Google Shape;6101;p77"/>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2" name="Google Shape;6102;p77"/>
          <p:cNvGrpSpPr/>
          <p:nvPr/>
        </p:nvGrpSpPr>
        <p:grpSpPr>
          <a:xfrm>
            <a:off x="2562313" y="1309193"/>
            <a:ext cx="373654" cy="369068"/>
            <a:chOff x="-41530375" y="3218800"/>
            <a:chExt cx="319800" cy="315875"/>
          </a:xfrm>
        </p:grpSpPr>
        <p:sp>
          <p:nvSpPr>
            <p:cNvPr id="6103" name="Google Shape;6103;p7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77"/>
          <p:cNvGrpSpPr/>
          <p:nvPr/>
        </p:nvGrpSpPr>
        <p:grpSpPr>
          <a:xfrm>
            <a:off x="2564607" y="1824351"/>
            <a:ext cx="369068" cy="289004"/>
            <a:chOff x="-41526450" y="3653375"/>
            <a:chExt cx="315875" cy="247350"/>
          </a:xfrm>
        </p:grpSpPr>
        <p:sp>
          <p:nvSpPr>
            <p:cNvPr id="6106" name="Google Shape;6106;p7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77"/>
          <p:cNvGrpSpPr/>
          <p:nvPr/>
        </p:nvGrpSpPr>
        <p:grpSpPr>
          <a:xfrm>
            <a:off x="2565994" y="2187015"/>
            <a:ext cx="366293" cy="369974"/>
            <a:chOff x="-41526450" y="3951100"/>
            <a:chExt cx="313500" cy="316650"/>
          </a:xfrm>
        </p:grpSpPr>
        <p:sp>
          <p:nvSpPr>
            <p:cNvPr id="6109" name="Google Shape;6109;p7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77"/>
          <p:cNvGrpSpPr/>
          <p:nvPr/>
        </p:nvGrpSpPr>
        <p:grpSpPr>
          <a:xfrm>
            <a:off x="1331249" y="2681144"/>
            <a:ext cx="339595" cy="371814"/>
            <a:chOff x="-39625900" y="3238300"/>
            <a:chExt cx="290650" cy="318225"/>
          </a:xfrm>
        </p:grpSpPr>
        <p:sp>
          <p:nvSpPr>
            <p:cNvPr id="6113" name="Google Shape;6113;p7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5" name="Google Shape;6115;p77"/>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6" name="Google Shape;6116;p77"/>
          <p:cNvGrpSpPr/>
          <p:nvPr/>
        </p:nvGrpSpPr>
        <p:grpSpPr>
          <a:xfrm>
            <a:off x="1325300" y="3597605"/>
            <a:ext cx="366293" cy="370441"/>
            <a:chOff x="-39647175" y="3972000"/>
            <a:chExt cx="313500" cy="317050"/>
          </a:xfrm>
        </p:grpSpPr>
        <p:sp>
          <p:nvSpPr>
            <p:cNvPr id="6117" name="Google Shape;6117;p7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77"/>
          <p:cNvGrpSpPr/>
          <p:nvPr/>
        </p:nvGrpSpPr>
        <p:grpSpPr>
          <a:xfrm>
            <a:off x="3494427" y="2661603"/>
            <a:ext cx="375495" cy="370879"/>
            <a:chOff x="-37808850" y="3221575"/>
            <a:chExt cx="321375" cy="317425"/>
          </a:xfrm>
        </p:grpSpPr>
        <p:sp>
          <p:nvSpPr>
            <p:cNvPr id="6121" name="Google Shape;6121;p7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77"/>
          <p:cNvGrpSpPr/>
          <p:nvPr/>
        </p:nvGrpSpPr>
        <p:grpSpPr>
          <a:xfrm>
            <a:off x="3503201" y="3183634"/>
            <a:ext cx="372749" cy="241158"/>
            <a:chOff x="-37806500" y="3643030"/>
            <a:chExt cx="319025" cy="206400"/>
          </a:xfrm>
        </p:grpSpPr>
        <p:sp>
          <p:nvSpPr>
            <p:cNvPr id="6124" name="Google Shape;6124;p7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77"/>
          <p:cNvGrpSpPr/>
          <p:nvPr/>
        </p:nvGrpSpPr>
        <p:grpSpPr>
          <a:xfrm>
            <a:off x="3505508" y="3575931"/>
            <a:ext cx="368134" cy="371814"/>
            <a:chOff x="-37804925" y="3953450"/>
            <a:chExt cx="315075" cy="318225"/>
          </a:xfrm>
        </p:grpSpPr>
        <p:sp>
          <p:nvSpPr>
            <p:cNvPr id="6127" name="Google Shape;6127;p7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0" name="Google Shape;6130;p77"/>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1" name="Google Shape;6131;p77"/>
          <p:cNvGrpSpPr/>
          <p:nvPr/>
        </p:nvGrpSpPr>
        <p:grpSpPr>
          <a:xfrm>
            <a:off x="4860977" y="1328538"/>
            <a:ext cx="355663" cy="308725"/>
            <a:chOff x="-28462125" y="3199700"/>
            <a:chExt cx="298550" cy="259150"/>
          </a:xfrm>
        </p:grpSpPr>
        <p:sp>
          <p:nvSpPr>
            <p:cNvPr id="6132" name="Google Shape;6132;p7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77"/>
          <p:cNvGrpSpPr/>
          <p:nvPr/>
        </p:nvGrpSpPr>
        <p:grpSpPr>
          <a:xfrm>
            <a:off x="4861930" y="1763228"/>
            <a:ext cx="353757" cy="352833"/>
            <a:chOff x="-28461325" y="3545475"/>
            <a:chExt cx="296950" cy="296175"/>
          </a:xfrm>
        </p:grpSpPr>
        <p:sp>
          <p:nvSpPr>
            <p:cNvPr id="6136" name="Google Shape;6136;p7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77"/>
          <p:cNvGrpSpPr/>
          <p:nvPr/>
        </p:nvGrpSpPr>
        <p:grpSpPr>
          <a:xfrm>
            <a:off x="4858162" y="2213272"/>
            <a:ext cx="361292" cy="352803"/>
            <a:chOff x="-28463700" y="3914875"/>
            <a:chExt cx="303275" cy="296150"/>
          </a:xfrm>
        </p:grpSpPr>
        <p:sp>
          <p:nvSpPr>
            <p:cNvPr id="6143" name="Google Shape;6143;p7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77"/>
          <p:cNvGrpSpPr/>
          <p:nvPr/>
        </p:nvGrpSpPr>
        <p:grpSpPr>
          <a:xfrm>
            <a:off x="7092947" y="1369355"/>
            <a:ext cx="351880" cy="227092"/>
            <a:chOff x="-26573400" y="3224125"/>
            <a:chExt cx="295375" cy="190625"/>
          </a:xfrm>
        </p:grpSpPr>
        <p:sp>
          <p:nvSpPr>
            <p:cNvPr id="6146" name="Google Shape;6146;p7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77"/>
          <p:cNvGrpSpPr/>
          <p:nvPr/>
        </p:nvGrpSpPr>
        <p:grpSpPr>
          <a:xfrm>
            <a:off x="7092947" y="1763690"/>
            <a:ext cx="351880" cy="351910"/>
            <a:chOff x="-26573400" y="3546250"/>
            <a:chExt cx="295375" cy="295400"/>
          </a:xfrm>
        </p:grpSpPr>
        <p:sp>
          <p:nvSpPr>
            <p:cNvPr id="6149" name="Google Shape;6149;p7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77"/>
          <p:cNvGrpSpPr/>
          <p:nvPr/>
        </p:nvGrpSpPr>
        <p:grpSpPr>
          <a:xfrm>
            <a:off x="7081228" y="2213599"/>
            <a:ext cx="375319" cy="352148"/>
            <a:chOff x="-26583625" y="3917025"/>
            <a:chExt cx="315050" cy="295600"/>
          </a:xfrm>
        </p:grpSpPr>
        <p:sp>
          <p:nvSpPr>
            <p:cNvPr id="6155" name="Google Shape;6155;p7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9" name="Google Shape;6159;p77"/>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0" name="Google Shape;6160;p77"/>
          <p:cNvGrpSpPr/>
          <p:nvPr/>
        </p:nvGrpSpPr>
        <p:grpSpPr>
          <a:xfrm>
            <a:off x="5779742" y="3172629"/>
            <a:ext cx="289039" cy="352833"/>
            <a:chOff x="-24694925" y="3518700"/>
            <a:chExt cx="242625" cy="296175"/>
          </a:xfrm>
        </p:grpSpPr>
        <p:sp>
          <p:nvSpPr>
            <p:cNvPr id="6161" name="Google Shape;6161;p7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7"/>
          <p:cNvGrpSpPr/>
          <p:nvPr/>
        </p:nvGrpSpPr>
        <p:grpSpPr>
          <a:xfrm>
            <a:off x="5779280" y="3622657"/>
            <a:ext cx="289962" cy="352833"/>
            <a:chOff x="-24709100" y="3888875"/>
            <a:chExt cx="243400" cy="296175"/>
          </a:xfrm>
        </p:grpSpPr>
        <p:sp>
          <p:nvSpPr>
            <p:cNvPr id="6166" name="Google Shape;6166;p7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7"/>
          <p:cNvGrpSpPr/>
          <p:nvPr/>
        </p:nvGrpSpPr>
        <p:grpSpPr>
          <a:xfrm>
            <a:off x="7979280" y="2695320"/>
            <a:ext cx="356556" cy="349557"/>
            <a:chOff x="-22863675" y="3131775"/>
            <a:chExt cx="299300" cy="293425"/>
          </a:xfrm>
        </p:grpSpPr>
        <p:sp>
          <p:nvSpPr>
            <p:cNvPr id="6170" name="Google Shape;6170;p7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77"/>
          <p:cNvGrpSpPr/>
          <p:nvPr/>
        </p:nvGrpSpPr>
        <p:grpSpPr>
          <a:xfrm>
            <a:off x="5322144" y="1306499"/>
            <a:ext cx="310602" cy="352803"/>
            <a:chOff x="-28069875" y="3175300"/>
            <a:chExt cx="260725" cy="296150"/>
          </a:xfrm>
        </p:grpSpPr>
        <p:sp>
          <p:nvSpPr>
            <p:cNvPr id="6174" name="Google Shape;6174;p7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3" name="Google Shape;6183;p77"/>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77"/>
          <p:cNvGrpSpPr/>
          <p:nvPr/>
        </p:nvGrpSpPr>
        <p:grpSpPr>
          <a:xfrm>
            <a:off x="5363423" y="2213733"/>
            <a:ext cx="228045" cy="351880"/>
            <a:chOff x="-28032075" y="3916450"/>
            <a:chExt cx="191425" cy="295375"/>
          </a:xfrm>
        </p:grpSpPr>
        <p:sp>
          <p:nvSpPr>
            <p:cNvPr id="6185" name="Google Shape;6185;p7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77"/>
          <p:cNvGrpSpPr/>
          <p:nvPr/>
        </p:nvGrpSpPr>
        <p:grpSpPr>
          <a:xfrm>
            <a:off x="7528769" y="1306484"/>
            <a:ext cx="352833" cy="352833"/>
            <a:chOff x="-26201650" y="3176075"/>
            <a:chExt cx="296175" cy="296175"/>
          </a:xfrm>
        </p:grpSpPr>
        <p:sp>
          <p:nvSpPr>
            <p:cNvPr id="6189" name="Google Shape;6189;p7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77"/>
          <p:cNvGrpSpPr/>
          <p:nvPr/>
        </p:nvGrpSpPr>
        <p:grpSpPr>
          <a:xfrm>
            <a:off x="7528293" y="1763705"/>
            <a:ext cx="353786" cy="351880"/>
            <a:chOff x="-26204800" y="3547050"/>
            <a:chExt cx="296975" cy="295375"/>
          </a:xfrm>
        </p:grpSpPr>
        <p:sp>
          <p:nvSpPr>
            <p:cNvPr id="6192" name="Google Shape;6192;p7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4" name="Google Shape;6194;p77"/>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77"/>
          <p:cNvGrpSpPr/>
          <p:nvPr/>
        </p:nvGrpSpPr>
        <p:grpSpPr>
          <a:xfrm>
            <a:off x="6199548" y="2693683"/>
            <a:ext cx="345328" cy="352833"/>
            <a:chOff x="-24353875" y="3147725"/>
            <a:chExt cx="289875" cy="296175"/>
          </a:xfrm>
        </p:grpSpPr>
        <p:sp>
          <p:nvSpPr>
            <p:cNvPr id="6196" name="Google Shape;6196;p7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77"/>
          <p:cNvGrpSpPr/>
          <p:nvPr/>
        </p:nvGrpSpPr>
        <p:grpSpPr>
          <a:xfrm>
            <a:off x="6207530" y="3173090"/>
            <a:ext cx="329365" cy="351910"/>
            <a:chOff x="-24344425" y="3519475"/>
            <a:chExt cx="276475" cy="295400"/>
          </a:xfrm>
        </p:grpSpPr>
        <p:sp>
          <p:nvSpPr>
            <p:cNvPr id="6199" name="Google Shape;6199;p7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77"/>
          <p:cNvGrpSpPr/>
          <p:nvPr/>
        </p:nvGrpSpPr>
        <p:grpSpPr>
          <a:xfrm>
            <a:off x="6197210" y="3625010"/>
            <a:ext cx="350004" cy="348128"/>
            <a:chOff x="-24353075" y="3891250"/>
            <a:chExt cx="293800" cy="292225"/>
          </a:xfrm>
        </p:grpSpPr>
        <p:sp>
          <p:nvSpPr>
            <p:cNvPr id="6202" name="Google Shape;6202;p7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77"/>
          <p:cNvGrpSpPr/>
          <p:nvPr/>
        </p:nvGrpSpPr>
        <p:grpSpPr>
          <a:xfrm>
            <a:off x="7980681" y="3173313"/>
            <a:ext cx="353757" cy="351463"/>
            <a:chOff x="-22845575" y="3504075"/>
            <a:chExt cx="296950" cy="295025"/>
          </a:xfrm>
        </p:grpSpPr>
        <p:sp>
          <p:nvSpPr>
            <p:cNvPr id="6205" name="Google Shape;6205;p7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7"/>
          <p:cNvGrpSpPr/>
          <p:nvPr/>
        </p:nvGrpSpPr>
        <p:grpSpPr>
          <a:xfrm>
            <a:off x="5773862" y="1306961"/>
            <a:ext cx="299344" cy="351880"/>
            <a:chOff x="-27691025" y="3175300"/>
            <a:chExt cx="251275" cy="295375"/>
          </a:xfrm>
        </p:grpSpPr>
        <p:sp>
          <p:nvSpPr>
            <p:cNvPr id="6208" name="Google Shape;6208;p7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77"/>
          <p:cNvGrpSpPr/>
          <p:nvPr/>
        </p:nvGrpSpPr>
        <p:grpSpPr>
          <a:xfrm>
            <a:off x="5746179" y="1825637"/>
            <a:ext cx="354710" cy="228015"/>
            <a:chOff x="-27721750" y="3598250"/>
            <a:chExt cx="297750" cy="191400"/>
          </a:xfrm>
        </p:grpSpPr>
        <p:sp>
          <p:nvSpPr>
            <p:cNvPr id="6213" name="Google Shape;6213;p7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7"/>
          <p:cNvGrpSpPr/>
          <p:nvPr/>
        </p:nvGrpSpPr>
        <p:grpSpPr>
          <a:xfrm>
            <a:off x="5747579" y="2219183"/>
            <a:ext cx="351910" cy="340980"/>
            <a:chOff x="-27719400" y="3925600"/>
            <a:chExt cx="295400" cy="286225"/>
          </a:xfrm>
        </p:grpSpPr>
        <p:sp>
          <p:nvSpPr>
            <p:cNvPr id="6216" name="Google Shape;6216;p7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77"/>
          <p:cNvGrpSpPr/>
          <p:nvPr/>
        </p:nvGrpSpPr>
        <p:grpSpPr>
          <a:xfrm>
            <a:off x="7968851" y="1306023"/>
            <a:ext cx="353757" cy="353757"/>
            <a:chOff x="-25834600" y="3176875"/>
            <a:chExt cx="296950" cy="296950"/>
          </a:xfrm>
        </p:grpSpPr>
        <p:sp>
          <p:nvSpPr>
            <p:cNvPr id="6219" name="Google Shape;6219;p7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7"/>
          <p:cNvGrpSpPr/>
          <p:nvPr/>
        </p:nvGrpSpPr>
        <p:grpSpPr>
          <a:xfrm>
            <a:off x="7968851" y="1774024"/>
            <a:ext cx="353757" cy="331241"/>
            <a:chOff x="-25834600" y="3564375"/>
            <a:chExt cx="296950" cy="278050"/>
          </a:xfrm>
        </p:grpSpPr>
        <p:sp>
          <p:nvSpPr>
            <p:cNvPr id="6225" name="Google Shape;6225;p7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77"/>
          <p:cNvGrpSpPr/>
          <p:nvPr/>
        </p:nvGrpSpPr>
        <p:grpSpPr>
          <a:xfrm>
            <a:off x="7966974" y="2213376"/>
            <a:ext cx="357509" cy="352595"/>
            <a:chOff x="-25834600" y="3915850"/>
            <a:chExt cx="300100" cy="295975"/>
          </a:xfrm>
        </p:grpSpPr>
        <p:sp>
          <p:nvSpPr>
            <p:cNvPr id="6234" name="Google Shape;6234;p7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7"/>
          <p:cNvGrpSpPr/>
          <p:nvPr/>
        </p:nvGrpSpPr>
        <p:grpSpPr>
          <a:xfrm>
            <a:off x="6702402" y="2694606"/>
            <a:ext cx="228968" cy="350987"/>
            <a:chOff x="-23930925" y="3149300"/>
            <a:chExt cx="192200" cy="294625"/>
          </a:xfrm>
        </p:grpSpPr>
        <p:sp>
          <p:nvSpPr>
            <p:cNvPr id="6238" name="Google Shape;6238;p7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77"/>
          <p:cNvGrpSpPr/>
          <p:nvPr/>
        </p:nvGrpSpPr>
        <p:grpSpPr>
          <a:xfrm>
            <a:off x="6659232" y="3173090"/>
            <a:ext cx="315307" cy="351910"/>
            <a:chOff x="-23962425" y="3519475"/>
            <a:chExt cx="264675" cy="295400"/>
          </a:xfrm>
        </p:grpSpPr>
        <p:sp>
          <p:nvSpPr>
            <p:cNvPr id="6243" name="Google Shape;6243;p7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77"/>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6" name="Google Shape;6246;p77"/>
          <p:cNvGrpSpPr/>
          <p:nvPr/>
        </p:nvGrpSpPr>
        <p:grpSpPr>
          <a:xfrm>
            <a:off x="8037908" y="3623134"/>
            <a:ext cx="239302" cy="351880"/>
            <a:chOff x="-22788075" y="3904625"/>
            <a:chExt cx="200875" cy="295375"/>
          </a:xfrm>
        </p:grpSpPr>
        <p:sp>
          <p:nvSpPr>
            <p:cNvPr id="6247" name="Google Shape;6247;p7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77"/>
          <p:cNvGrpSpPr/>
          <p:nvPr/>
        </p:nvGrpSpPr>
        <p:grpSpPr>
          <a:xfrm>
            <a:off x="6193206" y="1306499"/>
            <a:ext cx="354710" cy="352803"/>
            <a:chOff x="-27351575" y="3175300"/>
            <a:chExt cx="297750" cy="296150"/>
          </a:xfrm>
        </p:grpSpPr>
        <p:sp>
          <p:nvSpPr>
            <p:cNvPr id="6252" name="Google Shape;6252;p7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7"/>
          <p:cNvGrpSpPr/>
          <p:nvPr/>
        </p:nvGrpSpPr>
        <p:grpSpPr>
          <a:xfrm>
            <a:off x="6235914" y="1763109"/>
            <a:ext cx="269293" cy="353072"/>
            <a:chOff x="-27313750" y="3545275"/>
            <a:chExt cx="226050" cy="296375"/>
          </a:xfrm>
        </p:grpSpPr>
        <p:sp>
          <p:nvSpPr>
            <p:cNvPr id="6257" name="Google Shape;6257;p7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77"/>
          <p:cNvGrpSpPr/>
          <p:nvPr/>
        </p:nvGrpSpPr>
        <p:grpSpPr>
          <a:xfrm>
            <a:off x="6193206" y="2211380"/>
            <a:ext cx="354710" cy="356586"/>
            <a:chOff x="-27351575" y="3915650"/>
            <a:chExt cx="297750" cy="299325"/>
          </a:xfrm>
        </p:grpSpPr>
        <p:sp>
          <p:nvSpPr>
            <p:cNvPr id="6261" name="Google Shape;6261;p7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77"/>
          <p:cNvGrpSpPr/>
          <p:nvPr/>
        </p:nvGrpSpPr>
        <p:grpSpPr>
          <a:xfrm>
            <a:off x="4880696" y="2693579"/>
            <a:ext cx="319060" cy="353042"/>
            <a:chOff x="-25445525" y="3175900"/>
            <a:chExt cx="267825" cy="296350"/>
          </a:xfrm>
        </p:grpSpPr>
        <p:sp>
          <p:nvSpPr>
            <p:cNvPr id="6264" name="Google Shape;6264;p7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7"/>
          <p:cNvGrpSpPr/>
          <p:nvPr/>
        </p:nvGrpSpPr>
        <p:grpSpPr>
          <a:xfrm>
            <a:off x="4862410" y="3183902"/>
            <a:ext cx="355633" cy="330288"/>
            <a:chOff x="-25465200" y="3565175"/>
            <a:chExt cx="298525" cy="277250"/>
          </a:xfrm>
        </p:grpSpPr>
        <p:sp>
          <p:nvSpPr>
            <p:cNvPr id="6268" name="Google Shape;6268;p7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77"/>
          <p:cNvGrpSpPr/>
          <p:nvPr/>
        </p:nvGrpSpPr>
        <p:grpSpPr>
          <a:xfrm>
            <a:off x="4861948" y="3623432"/>
            <a:ext cx="356556" cy="351285"/>
            <a:chOff x="-25465200" y="3916150"/>
            <a:chExt cx="299300" cy="294875"/>
          </a:xfrm>
        </p:grpSpPr>
        <p:sp>
          <p:nvSpPr>
            <p:cNvPr id="6271" name="Google Shape;6271;p7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77"/>
          <p:cNvGrpSpPr/>
          <p:nvPr/>
        </p:nvGrpSpPr>
        <p:grpSpPr>
          <a:xfrm>
            <a:off x="7089388" y="2693698"/>
            <a:ext cx="351880" cy="352803"/>
            <a:chOff x="-23615075" y="3148525"/>
            <a:chExt cx="295375" cy="296150"/>
          </a:xfrm>
        </p:grpSpPr>
        <p:sp>
          <p:nvSpPr>
            <p:cNvPr id="6274" name="Google Shape;6274;p7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8" name="Google Shape;6278;p77"/>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9" name="Google Shape;6279;p77"/>
          <p:cNvGrpSpPr/>
          <p:nvPr/>
        </p:nvGrpSpPr>
        <p:grpSpPr>
          <a:xfrm>
            <a:off x="7088911" y="3632977"/>
            <a:ext cx="352833" cy="332194"/>
            <a:chOff x="-23615075" y="3906200"/>
            <a:chExt cx="296175" cy="278850"/>
          </a:xfrm>
        </p:grpSpPr>
        <p:sp>
          <p:nvSpPr>
            <p:cNvPr id="6280" name="Google Shape;6280;p7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3" name="Google Shape;6283;p77"/>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4" name="Google Shape;6284;p77"/>
          <p:cNvGrpSpPr/>
          <p:nvPr/>
        </p:nvGrpSpPr>
        <p:grpSpPr>
          <a:xfrm>
            <a:off x="6637880" y="1306618"/>
            <a:ext cx="353757" cy="352565"/>
            <a:chOff x="-26980600" y="3175500"/>
            <a:chExt cx="296950" cy="295950"/>
          </a:xfrm>
        </p:grpSpPr>
        <p:sp>
          <p:nvSpPr>
            <p:cNvPr id="6285" name="Google Shape;6285;p7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8" name="Google Shape;6288;p77"/>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9" name="Google Shape;6289;p77"/>
          <p:cNvGrpSpPr/>
          <p:nvPr/>
        </p:nvGrpSpPr>
        <p:grpSpPr>
          <a:xfrm>
            <a:off x="6638357" y="2245154"/>
            <a:ext cx="352803" cy="289039"/>
            <a:chOff x="-26981375" y="3951875"/>
            <a:chExt cx="296150" cy="242625"/>
          </a:xfrm>
        </p:grpSpPr>
        <p:sp>
          <p:nvSpPr>
            <p:cNvPr id="6290" name="Google Shape;6290;p7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77"/>
          <p:cNvGrpSpPr/>
          <p:nvPr/>
        </p:nvGrpSpPr>
        <p:grpSpPr>
          <a:xfrm>
            <a:off x="5303399" y="2692745"/>
            <a:ext cx="351910" cy="354710"/>
            <a:chOff x="-25094250" y="3176075"/>
            <a:chExt cx="295400" cy="297750"/>
          </a:xfrm>
        </p:grpSpPr>
        <p:sp>
          <p:nvSpPr>
            <p:cNvPr id="6294" name="Google Shape;6294;p7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77"/>
          <p:cNvGrpSpPr/>
          <p:nvPr/>
        </p:nvGrpSpPr>
        <p:grpSpPr>
          <a:xfrm>
            <a:off x="5303399" y="3173106"/>
            <a:ext cx="351910" cy="351880"/>
            <a:chOff x="-25094250" y="3547050"/>
            <a:chExt cx="295400" cy="295375"/>
          </a:xfrm>
        </p:grpSpPr>
        <p:sp>
          <p:nvSpPr>
            <p:cNvPr id="6298" name="Google Shape;6298;p7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3" name="Google Shape;6303;p77"/>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4" name="Google Shape;6304;p77"/>
          <p:cNvGrpSpPr/>
          <p:nvPr/>
        </p:nvGrpSpPr>
        <p:grpSpPr>
          <a:xfrm>
            <a:off x="7535476" y="2693698"/>
            <a:ext cx="352803" cy="352803"/>
            <a:chOff x="-23245675" y="3148525"/>
            <a:chExt cx="296150" cy="296150"/>
          </a:xfrm>
        </p:grpSpPr>
        <p:sp>
          <p:nvSpPr>
            <p:cNvPr id="6305" name="Google Shape;6305;p7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8" name="Google Shape;6308;p77"/>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9" name="Google Shape;6309;p77"/>
          <p:cNvGrpSpPr/>
          <p:nvPr/>
        </p:nvGrpSpPr>
        <p:grpSpPr>
          <a:xfrm>
            <a:off x="7535938" y="3622672"/>
            <a:ext cx="351880" cy="352803"/>
            <a:chOff x="-23244900" y="3888100"/>
            <a:chExt cx="295375" cy="296150"/>
          </a:xfrm>
        </p:grpSpPr>
        <p:sp>
          <p:nvSpPr>
            <p:cNvPr id="6310" name="Google Shape;6310;p7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1" name="Google Shape;6321;p77"/>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7"/>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323" name="Google Shape;6323;p77"/>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27" name="Shape 6327"/>
        <p:cNvGrpSpPr/>
        <p:nvPr/>
      </p:nvGrpSpPr>
      <p:grpSpPr>
        <a:xfrm>
          <a:off x="0" y="0"/>
          <a:ext cx="0" cy="0"/>
          <a:chOff x="0" y="0"/>
          <a:chExt cx="0" cy="0"/>
        </a:xfrm>
      </p:grpSpPr>
      <p:sp>
        <p:nvSpPr>
          <p:cNvPr id="6328" name="Google Shape;6328;p78"/>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9" name="Google Shape;6329;p78"/>
          <p:cNvGrpSpPr/>
          <p:nvPr/>
        </p:nvGrpSpPr>
        <p:grpSpPr>
          <a:xfrm>
            <a:off x="850004" y="1823018"/>
            <a:ext cx="367261" cy="367261"/>
            <a:chOff x="-65145700" y="3727425"/>
            <a:chExt cx="317425" cy="317425"/>
          </a:xfrm>
        </p:grpSpPr>
        <p:sp>
          <p:nvSpPr>
            <p:cNvPr id="6330" name="Google Shape;6330;p7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78"/>
          <p:cNvGrpSpPr/>
          <p:nvPr/>
        </p:nvGrpSpPr>
        <p:grpSpPr>
          <a:xfrm>
            <a:off x="853201" y="2251933"/>
            <a:ext cx="360868" cy="367261"/>
            <a:chOff x="-65144125" y="4094450"/>
            <a:chExt cx="311900" cy="317425"/>
          </a:xfrm>
        </p:grpSpPr>
        <p:sp>
          <p:nvSpPr>
            <p:cNvPr id="6333" name="Google Shape;6333;p7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6" name="Google Shape;6336;p78"/>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7" name="Google Shape;6337;p78"/>
          <p:cNvGrpSpPr/>
          <p:nvPr/>
        </p:nvGrpSpPr>
        <p:grpSpPr>
          <a:xfrm>
            <a:off x="3056770" y="1822628"/>
            <a:ext cx="370645" cy="368042"/>
            <a:chOff x="-63250675" y="3744075"/>
            <a:chExt cx="320350" cy="318100"/>
          </a:xfrm>
        </p:grpSpPr>
        <p:sp>
          <p:nvSpPr>
            <p:cNvPr id="6338" name="Google Shape;6338;p7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78"/>
          <p:cNvGrpSpPr/>
          <p:nvPr/>
        </p:nvGrpSpPr>
        <p:grpSpPr>
          <a:xfrm>
            <a:off x="3058462" y="2251933"/>
            <a:ext cx="367261" cy="367261"/>
            <a:chOff x="-63250675" y="4110200"/>
            <a:chExt cx="317425" cy="317425"/>
          </a:xfrm>
        </p:grpSpPr>
        <p:sp>
          <p:nvSpPr>
            <p:cNvPr id="6342" name="Google Shape;6342;p7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8"/>
          <p:cNvGrpSpPr/>
          <p:nvPr/>
        </p:nvGrpSpPr>
        <p:grpSpPr>
          <a:xfrm>
            <a:off x="1737509" y="2749028"/>
            <a:ext cx="359075" cy="358844"/>
            <a:chOff x="-61351725" y="3372400"/>
            <a:chExt cx="310350" cy="310150"/>
          </a:xfrm>
        </p:grpSpPr>
        <p:sp>
          <p:nvSpPr>
            <p:cNvPr id="6352" name="Google Shape;6352;p7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8"/>
          <p:cNvGrpSpPr/>
          <p:nvPr/>
        </p:nvGrpSpPr>
        <p:grpSpPr>
          <a:xfrm>
            <a:off x="1733864" y="3212084"/>
            <a:ext cx="366364" cy="333534"/>
            <a:chOff x="-61354875" y="3751050"/>
            <a:chExt cx="316650" cy="288275"/>
          </a:xfrm>
        </p:grpSpPr>
        <p:sp>
          <p:nvSpPr>
            <p:cNvPr id="6356" name="Google Shape;6356;p7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78"/>
          <p:cNvGrpSpPr/>
          <p:nvPr/>
        </p:nvGrpSpPr>
        <p:grpSpPr>
          <a:xfrm>
            <a:off x="1733864" y="3653724"/>
            <a:ext cx="366364" cy="367290"/>
            <a:chOff x="-61354875" y="4101525"/>
            <a:chExt cx="316650" cy="317450"/>
          </a:xfrm>
        </p:grpSpPr>
        <p:sp>
          <p:nvSpPr>
            <p:cNvPr id="6360" name="Google Shape;6360;p7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78"/>
          <p:cNvGrpSpPr/>
          <p:nvPr/>
        </p:nvGrpSpPr>
        <p:grpSpPr>
          <a:xfrm>
            <a:off x="3950299" y="2745600"/>
            <a:ext cx="368157" cy="365699"/>
            <a:chOff x="-59470075" y="3308975"/>
            <a:chExt cx="318200" cy="316075"/>
          </a:xfrm>
        </p:grpSpPr>
        <p:sp>
          <p:nvSpPr>
            <p:cNvPr id="6363" name="Google Shape;6363;p7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78"/>
          <p:cNvGrpSpPr/>
          <p:nvPr/>
        </p:nvGrpSpPr>
        <p:grpSpPr>
          <a:xfrm>
            <a:off x="1295729" y="1381305"/>
            <a:ext cx="367261" cy="364686"/>
            <a:chOff x="-64781025" y="3361050"/>
            <a:chExt cx="317425" cy="315200"/>
          </a:xfrm>
        </p:grpSpPr>
        <p:sp>
          <p:nvSpPr>
            <p:cNvPr id="6373" name="Google Shape;6373;p7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7" name="Google Shape;6377;p78"/>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8"/>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8"/>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78"/>
          <p:cNvGrpSpPr/>
          <p:nvPr/>
        </p:nvGrpSpPr>
        <p:grpSpPr>
          <a:xfrm>
            <a:off x="3500129" y="1822744"/>
            <a:ext cx="382765" cy="367810"/>
            <a:chOff x="-62890750" y="3747425"/>
            <a:chExt cx="330825" cy="317900"/>
          </a:xfrm>
        </p:grpSpPr>
        <p:sp>
          <p:nvSpPr>
            <p:cNvPr id="6381" name="Google Shape;6381;p7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78"/>
          <p:cNvGrpSpPr/>
          <p:nvPr/>
        </p:nvGrpSpPr>
        <p:grpSpPr>
          <a:xfrm>
            <a:off x="3507881" y="2252381"/>
            <a:ext cx="367261" cy="366364"/>
            <a:chOff x="-62884425" y="4111775"/>
            <a:chExt cx="317425" cy="316650"/>
          </a:xfrm>
        </p:grpSpPr>
        <p:sp>
          <p:nvSpPr>
            <p:cNvPr id="6396" name="Google Shape;6396;p7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78"/>
          <p:cNvGrpSpPr/>
          <p:nvPr/>
        </p:nvGrpSpPr>
        <p:grpSpPr>
          <a:xfrm>
            <a:off x="2180515" y="2748450"/>
            <a:ext cx="365438" cy="360001"/>
            <a:chOff x="-60991775" y="3376900"/>
            <a:chExt cx="315850" cy="311150"/>
          </a:xfrm>
        </p:grpSpPr>
        <p:sp>
          <p:nvSpPr>
            <p:cNvPr id="6399" name="Google Shape;6399;p7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8"/>
          <p:cNvGrpSpPr/>
          <p:nvPr/>
        </p:nvGrpSpPr>
        <p:grpSpPr>
          <a:xfrm>
            <a:off x="2180052" y="3199314"/>
            <a:ext cx="366364" cy="359075"/>
            <a:chOff x="-60988625" y="3740800"/>
            <a:chExt cx="316650" cy="310350"/>
          </a:xfrm>
        </p:grpSpPr>
        <p:sp>
          <p:nvSpPr>
            <p:cNvPr id="6403" name="Google Shape;6403;p7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78"/>
          <p:cNvGrpSpPr/>
          <p:nvPr/>
        </p:nvGrpSpPr>
        <p:grpSpPr>
          <a:xfrm>
            <a:off x="2180052" y="3654765"/>
            <a:ext cx="366364" cy="365207"/>
            <a:chOff x="-60987850" y="4100950"/>
            <a:chExt cx="316650" cy="315650"/>
          </a:xfrm>
        </p:grpSpPr>
        <p:sp>
          <p:nvSpPr>
            <p:cNvPr id="6407" name="Google Shape;6407;p7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8"/>
          <p:cNvGrpSpPr/>
          <p:nvPr/>
        </p:nvGrpSpPr>
        <p:grpSpPr>
          <a:xfrm>
            <a:off x="3949836" y="3200225"/>
            <a:ext cx="369083" cy="357253"/>
            <a:chOff x="-59447250" y="3706150"/>
            <a:chExt cx="319000" cy="308775"/>
          </a:xfrm>
        </p:grpSpPr>
        <p:sp>
          <p:nvSpPr>
            <p:cNvPr id="6413" name="Google Shape;6413;p7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78"/>
          <p:cNvGrpSpPr/>
          <p:nvPr/>
        </p:nvGrpSpPr>
        <p:grpSpPr>
          <a:xfrm>
            <a:off x="1738564" y="1381536"/>
            <a:ext cx="368186" cy="364224"/>
            <a:chOff x="-64406125" y="3362225"/>
            <a:chExt cx="318225" cy="314800"/>
          </a:xfrm>
        </p:grpSpPr>
        <p:sp>
          <p:nvSpPr>
            <p:cNvPr id="6418" name="Google Shape;6418;p7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0" name="Google Shape;6420;p78"/>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1" name="Google Shape;6421;p78"/>
          <p:cNvGrpSpPr/>
          <p:nvPr/>
        </p:nvGrpSpPr>
        <p:grpSpPr>
          <a:xfrm>
            <a:off x="1739027" y="2252381"/>
            <a:ext cx="367261" cy="366364"/>
            <a:chOff x="-64410850" y="4094450"/>
            <a:chExt cx="317425" cy="316650"/>
          </a:xfrm>
        </p:grpSpPr>
        <p:sp>
          <p:nvSpPr>
            <p:cNvPr id="6422" name="Google Shape;6422;p7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5" name="Google Shape;6425;p78"/>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6" name="Google Shape;6426;p78"/>
          <p:cNvGrpSpPr/>
          <p:nvPr/>
        </p:nvGrpSpPr>
        <p:grpSpPr>
          <a:xfrm>
            <a:off x="3960575" y="1822454"/>
            <a:ext cx="365467" cy="368389"/>
            <a:chOff x="-62516625" y="3743175"/>
            <a:chExt cx="315875" cy="318400"/>
          </a:xfrm>
        </p:grpSpPr>
        <p:sp>
          <p:nvSpPr>
            <p:cNvPr id="6427" name="Google Shape;6427;p7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78"/>
          <p:cNvGrpSpPr/>
          <p:nvPr/>
        </p:nvGrpSpPr>
        <p:grpSpPr>
          <a:xfrm>
            <a:off x="3967415" y="2272426"/>
            <a:ext cx="351786" cy="326274"/>
            <a:chOff x="-62511900" y="4129100"/>
            <a:chExt cx="304050" cy="282000"/>
          </a:xfrm>
        </p:grpSpPr>
        <p:sp>
          <p:nvSpPr>
            <p:cNvPr id="6430" name="Google Shape;6430;p7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78"/>
          <p:cNvGrpSpPr/>
          <p:nvPr/>
        </p:nvGrpSpPr>
        <p:grpSpPr>
          <a:xfrm>
            <a:off x="2645537" y="2744820"/>
            <a:ext cx="310770" cy="367261"/>
            <a:chOff x="-60597975" y="3367475"/>
            <a:chExt cx="268600" cy="317425"/>
          </a:xfrm>
        </p:grpSpPr>
        <p:sp>
          <p:nvSpPr>
            <p:cNvPr id="6436" name="Google Shape;6436;p7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1" name="Google Shape;6441;p78"/>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2" name="Google Shape;6442;p78"/>
          <p:cNvGrpSpPr/>
          <p:nvPr/>
        </p:nvGrpSpPr>
        <p:grpSpPr>
          <a:xfrm>
            <a:off x="2617740" y="3706136"/>
            <a:ext cx="366364" cy="262465"/>
            <a:chOff x="-60621600" y="4145650"/>
            <a:chExt cx="316650" cy="226850"/>
          </a:xfrm>
        </p:grpSpPr>
        <p:sp>
          <p:nvSpPr>
            <p:cNvPr id="6443" name="Google Shape;6443;p7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78"/>
          <p:cNvGrpSpPr/>
          <p:nvPr/>
        </p:nvGrpSpPr>
        <p:grpSpPr>
          <a:xfrm>
            <a:off x="3954392" y="3654635"/>
            <a:ext cx="359972" cy="365467"/>
            <a:chOff x="-59400775" y="4084200"/>
            <a:chExt cx="311125" cy="315875"/>
          </a:xfrm>
        </p:grpSpPr>
        <p:sp>
          <p:nvSpPr>
            <p:cNvPr id="6447" name="Google Shape;6447;p7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78"/>
          <p:cNvGrpSpPr/>
          <p:nvPr/>
        </p:nvGrpSpPr>
        <p:grpSpPr>
          <a:xfrm>
            <a:off x="2178486" y="1380466"/>
            <a:ext cx="365438" cy="366364"/>
            <a:chOff x="-64044600" y="3360375"/>
            <a:chExt cx="315850" cy="316650"/>
          </a:xfrm>
        </p:grpSpPr>
        <p:sp>
          <p:nvSpPr>
            <p:cNvPr id="6454" name="Google Shape;6454;p7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78"/>
          <p:cNvGrpSpPr/>
          <p:nvPr/>
        </p:nvGrpSpPr>
        <p:grpSpPr>
          <a:xfrm>
            <a:off x="2204909" y="1823018"/>
            <a:ext cx="312592" cy="367261"/>
            <a:chOff x="-64022550" y="3727425"/>
            <a:chExt cx="270175" cy="317425"/>
          </a:xfrm>
        </p:grpSpPr>
        <p:sp>
          <p:nvSpPr>
            <p:cNvPr id="6458" name="Google Shape;6458;p7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8"/>
          <p:cNvGrpSpPr/>
          <p:nvPr/>
        </p:nvGrpSpPr>
        <p:grpSpPr>
          <a:xfrm>
            <a:off x="2229047" y="2251918"/>
            <a:ext cx="264317" cy="367290"/>
            <a:chOff x="-64001300" y="4093650"/>
            <a:chExt cx="228450" cy="317450"/>
          </a:xfrm>
        </p:grpSpPr>
        <p:sp>
          <p:nvSpPr>
            <p:cNvPr id="6462" name="Google Shape;6462;p7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78"/>
          <p:cNvGrpSpPr/>
          <p:nvPr/>
        </p:nvGrpSpPr>
        <p:grpSpPr>
          <a:xfrm>
            <a:off x="848051" y="2745210"/>
            <a:ext cx="359972" cy="366480"/>
            <a:chOff x="-62148800" y="3377700"/>
            <a:chExt cx="311125" cy="316750"/>
          </a:xfrm>
        </p:grpSpPr>
        <p:sp>
          <p:nvSpPr>
            <p:cNvPr id="6467" name="Google Shape;6467;p7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8"/>
          <p:cNvGrpSpPr/>
          <p:nvPr/>
        </p:nvGrpSpPr>
        <p:grpSpPr>
          <a:xfrm>
            <a:off x="843958" y="3195207"/>
            <a:ext cx="368157" cy="367290"/>
            <a:chOff x="-62154300" y="3743950"/>
            <a:chExt cx="318200" cy="317450"/>
          </a:xfrm>
        </p:grpSpPr>
        <p:sp>
          <p:nvSpPr>
            <p:cNvPr id="6470" name="Google Shape;6470;p7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8"/>
          <p:cNvGrpSpPr/>
          <p:nvPr/>
        </p:nvGrpSpPr>
        <p:grpSpPr>
          <a:xfrm>
            <a:off x="843944" y="3654187"/>
            <a:ext cx="368186" cy="366364"/>
            <a:chOff x="-62151950" y="4111775"/>
            <a:chExt cx="318225" cy="316650"/>
          </a:xfrm>
        </p:grpSpPr>
        <p:sp>
          <p:nvSpPr>
            <p:cNvPr id="6473" name="Google Shape;6473;p7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8"/>
          <p:cNvGrpSpPr/>
          <p:nvPr/>
        </p:nvGrpSpPr>
        <p:grpSpPr>
          <a:xfrm>
            <a:off x="3062568" y="2744733"/>
            <a:ext cx="368157" cy="367434"/>
            <a:chOff x="-60254550" y="3367325"/>
            <a:chExt cx="318200" cy="317575"/>
          </a:xfrm>
        </p:grpSpPr>
        <p:sp>
          <p:nvSpPr>
            <p:cNvPr id="6478" name="Google Shape;6478;p7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78"/>
          <p:cNvGrpSpPr/>
          <p:nvPr/>
        </p:nvGrpSpPr>
        <p:grpSpPr>
          <a:xfrm>
            <a:off x="3063465" y="3195727"/>
            <a:ext cx="366364" cy="366248"/>
            <a:chOff x="-60255350" y="3733825"/>
            <a:chExt cx="316650" cy="316550"/>
          </a:xfrm>
        </p:grpSpPr>
        <p:sp>
          <p:nvSpPr>
            <p:cNvPr id="6483" name="Google Shape;6483;p7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78"/>
          <p:cNvGrpSpPr/>
          <p:nvPr/>
        </p:nvGrpSpPr>
        <p:grpSpPr>
          <a:xfrm>
            <a:off x="3091262" y="3654635"/>
            <a:ext cx="310770" cy="365467"/>
            <a:chOff x="-60232500" y="4101525"/>
            <a:chExt cx="268600" cy="315875"/>
          </a:xfrm>
        </p:grpSpPr>
        <p:sp>
          <p:nvSpPr>
            <p:cNvPr id="6491" name="Google Shape;6491;p7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3" name="Google Shape;6493;p78"/>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4" name="Google Shape;6494;p78"/>
          <p:cNvGrpSpPr/>
          <p:nvPr/>
        </p:nvGrpSpPr>
        <p:grpSpPr>
          <a:xfrm>
            <a:off x="2624262" y="1380466"/>
            <a:ext cx="368186" cy="366364"/>
            <a:chOff x="-63679950" y="3360375"/>
            <a:chExt cx="318225" cy="316650"/>
          </a:xfrm>
        </p:grpSpPr>
        <p:sp>
          <p:nvSpPr>
            <p:cNvPr id="6495" name="Google Shape;6495;p7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9" name="Google Shape;6499;p78"/>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78"/>
          <p:cNvGrpSpPr/>
          <p:nvPr/>
        </p:nvGrpSpPr>
        <p:grpSpPr>
          <a:xfrm>
            <a:off x="2622889" y="2251803"/>
            <a:ext cx="370934" cy="367521"/>
            <a:chOff x="-63679950" y="4093450"/>
            <a:chExt cx="320600" cy="317650"/>
          </a:xfrm>
        </p:grpSpPr>
        <p:sp>
          <p:nvSpPr>
            <p:cNvPr id="6501" name="Google Shape;6501;p7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78"/>
          <p:cNvGrpSpPr/>
          <p:nvPr/>
        </p:nvGrpSpPr>
        <p:grpSpPr>
          <a:xfrm>
            <a:off x="1283006" y="2744805"/>
            <a:ext cx="366364" cy="367290"/>
            <a:chOff x="-61784125" y="3377700"/>
            <a:chExt cx="316650" cy="317450"/>
          </a:xfrm>
        </p:grpSpPr>
        <p:sp>
          <p:nvSpPr>
            <p:cNvPr id="6505" name="Google Shape;6505;p7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78"/>
          <p:cNvGrpSpPr/>
          <p:nvPr/>
        </p:nvGrpSpPr>
        <p:grpSpPr>
          <a:xfrm>
            <a:off x="1283006" y="3195207"/>
            <a:ext cx="366364" cy="367290"/>
            <a:chOff x="-61783350" y="3743950"/>
            <a:chExt cx="316650" cy="317450"/>
          </a:xfrm>
        </p:grpSpPr>
        <p:sp>
          <p:nvSpPr>
            <p:cNvPr id="6513" name="Google Shape;6513;p7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5" name="Google Shape;6515;p78"/>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8"/>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8"/>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8" name="Google Shape;6518;p78"/>
          <p:cNvGrpSpPr/>
          <p:nvPr/>
        </p:nvGrpSpPr>
        <p:grpSpPr>
          <a:xfrm>
            <a:off x="3504430" y="3655040"/>
            <a:ext cx="369112" cy="364657"/>
            <a:chOff x="-59869425" y="4102225"/>
            <a:chExt cx="319025" cy="315175"/>
          </a:xfrm>
        </p:grpSpPr>
        <p:sp>
          <p:nvSpPr>
            <p:cNvPr id="6519" name="Google Shape;6519;p7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8"/>
          <p:cNvGrpSpPr/>
          <p:nvPr/>
        </p:nvGrpSpPr>
        <p:grpSpPr>
          <a:xfrm>
            <a:off x="2623233" y="4123862"/>
            <a:ext cx="366364" cy="365467"/>
            <a:chOff x="-59029025" y="3711650"/>
            <a:chExt cx="316650" cy="315875"/>
          </a:xfrm>
        </p:grpSpPr>
        <p:sp>
          <p:nvSpPr>
            <p:cNvPr id="6524" name="Google Shape;6524;p7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78"/>
          <p:cNvGrpSpPr/>
          <p:nvPr/>
        </p:nvGrpSpPr>
        <p:grpSpPr>
          <a:xfrm>
            <a:off x="4859311" y="1379917"/>
            <a:ext cx="351940" cy="348188"/>
            <a:chOff x="581525" y="3254850"/>
            <a:chExt cx="297750" cy="294575"/>
          </a:xfrm>
        </p:grpSpPr>
        <p:sp>
          <p:nvSpPr>
            <p:cNvPr id="6532" name="Google Shape;6532;p7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78"/>
          <p:cNvGrpSpPr/>
          <p:nvPr/>
        </p:nvGrpSpPr>
        <p:grpSpPr>
          <a:xfrm>
            <a:off x="4858380" y="1818853"/>
            <a:ext cx="353802" cy="351497"/>
            <a:chOff x="580725" y="3617925"/>
            <a:chExt cx="299325" cy="297375"/>
          </a:xfrm>
        </p:grpSpPr>
        <p:sp>
          <p:nvSpPr>
            <p:cNvPr id="6536" name="Google Shape;6536;p7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78"/>
          <p:cNvGrpSpPr/>
          <p:nvPr/>
        </p:nvGrpSpPr>
        <p:grpSpPr>
          <a:xfrm>
            <a:off x="4860242" y="2266043"/>
            <a:ext cx="350079" cy="350079"/>
            <a:chOff x="583100" y="3982600"/>
            <a:chExt cx="296175" cy="296175"/>
          </a:xfrm>
        </p:grpSpPr>
        <p:sp>
          <p:nvSpPr>
            <p:cNvPr id="6542" name="Google Shape;6542;p7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8"/>
          <p:cNvGrpSpPr/>
          <p:nvPr/>
        </p:nvGrpSpPr>
        <p:grpSpPr>
          <a:xfrm>
            <a:off x="7092856" y="1379667"/>
            <a:ext cx="307231" cy="348690"/>
            <a:chOff x="2423775" y="3226875"/>
            <a:chExt cx="259925" cy="295000"/>
          </a:xfrm>
        </p:grpSpPr>
        <p:sp>
          <p:nvSpPr>
            <p:cNvPr id="6550" name="Google Shape;6550;p7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78"/>
          <p:cNvGrpSpPr/>
          <p:nvPr/>
        </p:nvGrpSpPr>
        <p:grpSpPr>
          <a:xfrm>
            <a:off x="7070043" y="1820952"/>
            <a:ext cx="352857" cy="347301"/>
            <a:chOff x="2404875" y="3592725"/>
            <a:chExt cx="298525" cy="293825"/>
          </a:xfrm>
        </p:grpSpPr>
        <p:sp>
          <p:nvSpPr>
            <p:cNvPr id="6554" name="Google Shape;6554;p7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78"/>
          <p:cNvGrpSpPr/>
          <p:nvPr/>
        </p:nvGrpSpPr>
        <p:grpSpPr>
          <a:xfrm>
            <a:off x="7070974" y="2266517"/>
            <a:ext cx="350995" cy="349133"/>
            <a:chOff x="2404875" y="3955825"/>
            <a:chExt cx="296950" cy="295375"/>
          </a:xfrm>
        </p:grpSpPr>
        <p:sp>
          <p:nvSpPr>
            <p:cNvPr id="6558" name="Google Shape;6558;p7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78"/>
          <p:cNvGrpSpPr/>
          <p:nvPr/>
        </p:nvGrpSpPr>
        <p:grpSpPr>
          <a:xfrm>
            <a:off x="5764954" y="2730711"/>
            <a:ext cx="349163" cy="350079"/>
            <a:chOff x="4263650" y="3235150"/>
            <a:chExt cx="295400" cy="296175"/>
          </a:xfrm>
        </p:grpSpPr>
        <p:sp>
          <p:nvSpPr>
            <p:cNvPr id="6563" name="Google Shape;6563;p7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78"/>
          <p:cNvGrpSpPr/>
          <p:nvPr/>
        </p:nvGrpSpPr>
        <p:grpSpPr>
          <a:xfrm>
            <a:off x="5762634" y="3189872"/>
            <a:ext cx="353802" cy="327739"/>
            <a:chOff x="4266025" y="3609275"/>
            <a:chExt cx="299325" cy="277275"/>
          </a:xfrm>
        </p:grpSpPr>
        <p:sp>
          <p:nvSpPr>
            <p:cNvPr id="6569" name="Google Shape;6569;p7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78"/>
          <p:cNvGrpSpPr/>
          <p:nvPr/>
        </p:nvGrpSpPr>
        <p:grpSpPr>
          <a:xfrm>
            <a:off x="5763092" y="3655259"/>
            <a:ext cx="352886" cy="349133"/>
            <a:chOff x="4263650" y="3963700"/>
            <a:chExt cx="298550" cy="295375"/>
          </a:xfrm>
        </p:grpSpPr>
        <p:sp>
          <p:nvSpPr>
            <p:cNvPr id="6572" name="Google Shape;6572;p7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8"/>
          <p:cNvGrpSpPr/>
          <p:nvPr/>
        </p:nvGrpSpPr>
        <p:grpSpPr>
          <a:xfrm>
            <a:off x="8041429" y="2730711"/>
            <a:ext cx="226264" cy="350079"/>
            <a:chOff x="6164975" y="3211525"/>
            <a:chExt cx="191425" cy="296175"/>
          </a:xfrm>
        </p:grpSpPr>
        <p:sp>
          <p:nvSpPr>
            <p:cNvPr id="6580" name="Google Shape;6580;p7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78"/>
          <p:cNvGrpSpPr/>
          <p:nvPr/>
        </p:nvGrpSpPr>
        <p:grpSpPr>
          <a:xfrm>
            <a:off x="5303466" y="1378987"/>
            <a:ext cx="352886" cy="350049"/>
            <a:chOff x="946175" y="3253275"/>
            <a:chExt cx="298550" cy="296150"/>
          </a:xfrm>
        </p:grpSpPr>
        <p:sp>
          <p:nvSpPr>
            <p:cNvPr id="6588" name="Google Shape;6588;p7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78"/>
          <p:cNvGrpSpPr/>
          <p:nvPr/>
        </p:nvGrpSpPr>
        <p:grpSpPr>
          <a:xfrm>
            <a:off x="5304397" y="1820951"/>
            <a:ext cx="351024" cy="347301"/>
            <a:chOff x="946175" y="3619500"/>
            <a:chExt cx="296975" cy="293825"/>
          </a:xfrm>
        </p:grpSpPr>
        <p:sp>
          <p:nvSpPr>
            <p:cNvPr id="6594" name="Google Shape;6594;p7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8"/>
          <p:cNvGrpSpPr/>
          <p:nvPr/>
        </p:nvGrpSpPr>
        <p:grpSpPr>
          <a:xfrm>
            <a:off x="5303939" y="2265585"/>
            <a:ext cx="351940" cy="350995"/>
            <a:chOff x="944600" y="3981825"/>
            <a:chExt cx="297750" cy="296950"/>
          </a:xfrm>
        </p:grpSpPr>
        <p:sp>
          <p:nvSpPr>
            <p:cNvPr id="6601" name="Google Shape;6601;p7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78"/>
          <p:cNvGrpSpPr/>
          <p:nvPr/>
        </p:nvGrpSpPr>
        <p:grpSpPr>
          <a:xfrm>
            <a:off x="7520875" y="1379445"/>
            <a:ext cx="350079" cy="349133"/>
            <a:chOff x="2768750" y="3227275"/>
            <a:chExt cx="296175" cy="295375"/>
          </a:xfrm>
        </p:grpSpPr>
        <p:sp>
          <p:nvSpPr>
            <p:cNvPr id="6606" name="Google Shape;6606;p7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78"/>
          <p:cNvGrpSpPr/>
          <p:nvPr/>
        </p:nvGrpSpPr>
        <p:grpSpPr>
          <a:xfrm>
            <a:off x="7541826" y="1820317"/>
            <a:ext cx="308177" cy="348572"/>
            <a:chOff x="2786075" y="3591800"/>
            <a:chExt cx="260725" cy="294900"/>
          </a:xfrm>
        </p:grpSpPr>
        <p:sp>
          <p:nvSpPr>
            <p:cNvPr id="6615" name="Google Shape;6615;p7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78"/>
          <p:cNvGrpSpPr/>
          <p:nvPr/>
        </p:nvGrpSpPr>
        <p:grpSpPr>
          <a:xfrm>
            <a:off x="7582324" y="2266044"/>
            <a:ext cx="227180" cy="350079"/>
            <a:chOff x="2819150" y="3955025"/>
            <a:chExt cx="192200" cy="296175"/>
          </a:xfrm>
        </p:grpSpPr>
        <p:sp>
          <p:nvSpPr>
            <p:cNvPr id="6621" name="Google Shape;6621;p7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8"/>
          <p:cNvGrpSpPr/>
          <p:nvPr/>
        </p:nvGrpSpPr>
        <p:grpSpPr>
          <a:xfrm>
            <a:off x="6206097" y="2731642"/>
            <a:ext cx="349133" cy="348217"/>
            <a:chOff x="4629125" y="3235150"/>
            <a:chExt cx="295375" cy="294600"/>
          </a:xfrm>
        </p:grpSpPr>
        <p:sp>
          <p:nvSpPr>
            <p:cNvPr id="6626" name="Google Shape;6626;p7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8"/>
          <p:cNvGrpSpPr/>
          <p:nvPr/>
        </p:nvGrpSpPr>
        <p:grpSpPr>
          <a:xfrm>
            <a:off x="6206082" y="3179175"/>
            <a:ext cx="349163" cy="349133"/>
            <a:chOff x="4628325" y="3599825"/>
            <a:chExt cx="295400" cy="295375"/>
          </a:xfrm>
        </p:grpSpPr>
        <p:sp>
          <p:nvSpPr>
            <p:cNvPr id="6632" name="Google Shape;6632;p7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78"/>
          <p:cNvGrpSpPr/>
          <p:nvPr/>
        </p:nvGrpSpPr>
        <p:grpSpPr>
          <a:xfrm>
            <a:off x="6227033" y="3654786"/>
            <a:ext cx="307261" cy="350079"/>
            <a:chOff x="4645650" y="3962900"/>
            <a:chExt cx="259950" cy="296175"/>
          </a:xfrm>
        </p:grpSpPr>
        <p:sp>
          <p:nvSpPr>
            <p:cNvPr id="6645" name="Google Shape;6645;p7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78"/>
          <p:cNvGrpSpPr/>
          <p:nvPr/>
        </p:nvGrpSpPr>
        <p:grpSpPr>
          <a:xfrm>
            <a:off x="7979994" y="3179648"/>
            <a:ext cx="349133" cy="348188"/>
            <a:chOff x="6143725" y="3582500"/>
            <a:chExt cx="295375" cy="294575"/>
          </a:xfrm>
        </p:grpSpPr>
        <p:sp>
          <p:nvSpPr>
            <p:cNvPr id="6652" name="Google Shape;6652;p7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78"/>
          <p:cNvGrpSpPr/>
          <p:nvPr/>
        </p:nvGrpSpPr>
        <p:grpSpPr>
          <a:xfrm>
            <a:off x="5748820" y="1378987"/>
            <a:ext cx="350995" cy="350049"/>
            <a:chOff x="1310075" y="3253275"/>
            <a:chExt cx="296950" cy="296150"/>
          </a:xfrm>
        </p:grpSpPr>
        <p:sp>
          <p:nvSpPr>
            <p:cNvPr id="6660" name="Google Shape;6660;p7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3" name="Google Shape;6663;p78"/>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4" name="Google Shape;6664;p78"/>
          <p:cNvGrpSpPr/>
          <p:nvPr/>
        </p:nvGrpSpPr>
        <p:grpSpPr>
          <a:xfrm>
            <a:off x="5748347" y="2265246"/>
            <a:ext cx="351941" cy="351675"/>
            <a:chOff x="1310075" y="3980250"/>
            <a:chExt cx="297750" cy="297525"/>
          </a:xfrm>
        </p:grpSpPr>
        <p:sp>
          <p:nvSpPr>
            <p:cNvPr id="6665" name="Google Shape;6665;p7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78"/>
          <p:cNvGrpSpPr/>
          <p:nvPr/>
        </p:nvGrpSpPr>
        <p:grpSpPr>
          <a:xfrm>
            <a:off x="8013136" y="1379445"/>
            <a:ext cx="266305" cy="349133"/>
            <a:chOff x="3167275" y="3227275"/>
            <a:chExt cx="225300" cy="295375"/>
          </a:xfrm>
        </p:grpSpPr>
        <p:sp>
          <p:nvSpPr>
            <p:cNvPr id="6670" name="Google Shape;6670;p7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5" name="Google Shape;6675;p78"/>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6" name="Google Shape;6676;p78"/>
          <p:cNvGrpSpPr/>
          <p:nvPr/>
        </p:nvGrpSpPr>
        <p:grpSpPr>
          <a:xfrm>
            <a:off x="7970318" y="2266502"/>
            <a:ext cx="351940" cy="349163"/>
            <a:chOff x="3133425" y="3955025"/>
            <a:chExt cx="297750" cy="295400"/>
          </a:xfrm>
        </p:grpSpPr>
        <p:sp>
          <p:nvSpPr>
            <p:cNvPr id="6677" name="Google Shape;6677;p7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8"/>
          <p:cNvGrpSpPr/>
          <p:nvPr/>
        </p:nvGrpSpPr>
        <p:grpSpPr>
          <a:xfrm>
            <a:off x="6650491" y="2730090"/>
            <a:ext cx="350079" cy="351320"/>
            <a:chOff x="4991425" y="3234750"/>
            <a:chExt cx="296175" cy="297225"/>
          </a:xfrm>
        </p:grpSpPr>
        <p:sp>
          <p:nvSpPr>
            <p:cNvPr id="6681" name="Google Shape;6681;p7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78"/>
          <p:cNvGrpSpPr/>
          <p:nvPr/>
        </p:nvGrpSpPr>
        <p:grpSpPr>
          <a:xfrm>
            <a:off x="6650491" y="3199653"/>
            <a:ext cx="350079" cy="308177"/>
            <a:chOff x="4991425" y="3617150"/>
            <a:chExt cx="296175" cy="260725"/>
          </a:xfrm>
        </p:grpSpPr>
        <p:sp>
          <p:nvSpPr>
            <p:cNvPr id="6688" name="Google Shape;6688;p7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78"/>
          <p:cNvGrpSpPr/>
          <p:nvPr/>
        </p:nvGrpSpPr>
        <p:grpSpPr>
          <a:xfrm>
            <a:off x="6727764" y="3655244"/>
            <a:ext cx="195532" cy="349163"/>
            <a:chOff x="5056800" y="3962900"/>
            <a:chExt cx="165425" cy="295400"/>
          </a:xfrm>
        </p:grpSpPr>
        <p:sp>
          <p:nvSpPr>
            <p:cNvPr id="6696" name="Google Shape;6696;p7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78"/>
          <p:cNvGrpSpPr/>
          <p:nvPr/>
        </p:nvGrpSpPr>
        <p:grpSpPr>
          <a:xfrm>
            <a:off x="7979062" y="3655260"/>
            <a:ext cx="350995" cy="349133"/>
            <a:chOff x="6168925" y="3936925"/>
            <a:chExt cx="296950" cy="295375"/>
          </a:xfrm>
        </p:grpSpPr>
        <p:sp>
          <p:nvSpPr>
            <p:cNvPr id="6700" name="Google Shape;6700;p7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78"/>
          <p:cNvGrpSpPr/>
          <p:nvPr/>
        </p:nvGrpSpPr>
        <p:grpSpPr>
          <a:xfrm>
            <a:off x="6192781" y="1372332"/>
            <a:ext cx="348188" cy="349133"/>
            <a:chOff x="1674750" y="3254050"/>
            <a:chExt cx="294575" cy="295375"/>
          </a:xfrm>
        </p:grpSpPr>
        <p:sp>
          <p:nvSpPr>
            <p:cNvPr id="6707" name="Google Shape;6707;p7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8"/>
          <p:cNvGrpSpPr/>
          <p:nvPr/>
        </p:nvGrpSpPr>
        <p:grpSpPr>
          <a:xfrm>
            <a:off x="6207177" y="1820035"/>
            <a:ext cx="319347" cy="349133"/>
            <a:chOff x="1687350" y="3618725"/>
            <a:chExt cx="270175" cy="295375"/>
          </a:xfrm>
        </p:grpSpPr>
        <p:sp>
          <p:nvSpPr>
            <p:cNvPr id="6711" name="Google Shape;6711;p7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8"/>
          <p:cNvGrpSpPr/>
          <p:nvPr/>
        </p:nvGrpSpPr>
        <p:grpSpPr>
          <a:xfrm>
            <a:off x="6190880" y="2266516"/>
            <a:ext cx="351940" cy="349133"/>
            <a:chOff x="1672375" y="3982600"/>
            <a:chExt cx="297750" cy="295375"/>
          </a:xfrm>
        </p:grpSpPr>
        <p:sp>
          <p:nvSpPr>
            <p:cNvPr id="6715" name="Google Shape;6715;p7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78"/>
          <p:cNvGrpSpPr/>
          <p:nvPr/>
        </p:nvGrpSpPr>
        <p:grpSpPr>
          <a:xfrm>
            <a:off x="4882872" y="2730711"/>
            <a:ext cx="350079" cy="350079"/>
            <a:chOff x="3497300" y="3227275"/>
            <a:chExt cx="296175" cy="296175"/>
          </a:xfrm>
        </p:grpSpPr>
        <p:sp>
          <p:nvSpPr>
            <p:cNvPr id="6719" name="Google Shape;6719;p7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78"/>
          <p:cNvGrpSpPr/>
          <p:nvPr/>
        </p:nvGrpSpPr>
        <p:grpSpPr>
          <a:xfrm>
            <a:off x="4883345" y="3180106"/>
            <a:ext cx="349133" cy="347272"/>
            <a:chOff x="3497300" y="3591950"/>
            <a:chExt cx="295375" cy="293800"/>
          </a:xfrm>
        </p:grpSpPr>
        <p:sp>
          <p:nvSpPr>
            <p:cNvPr id="6728" name="Google Shape;6728;p7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78"/>
          <p:cNvGrpSpPr/>
          <p:nvPr/>
        </p:nvGrpSpPr>
        <p:grpSpPr>
          <a:xfrm>
            <a:off x="4883345" y="3655244"/>
            <a:ext cx="349133" cy="349163"/>
            <a:chOff x="3497300" y="3955025"/>
            <a:chExt cx="295375" cy="295400"/>
          </a:xfrm>
        </p:grpSpPr>
        <p:sp>
          <p:nvSpPr>
            <p:cNvPr id="6737" name="Google Shape;6737;p7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78"/>
          <p:cNvGrpSpPr/>
          <p:nvPr/>
        </p:nvGrpSpPr>
        <p:grpSpPr>
          <a:xfrm>
            <a:off x="7107917" y="2731435"/>
            <a:ext cx="327739" cy="348631"/>
            <a:chOff x="5364750" y="3235150"/>
            <a:chExt cx="277275" cy="294950"/>
          </a:xfrm>
        </p:grpSpPr>
        <p:sp>
          <p:nvSpPr>
            <p:cNvPr id="6741" name="Google Shape;6741;p7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78"/>
          <p:cNvGrpSpPr/>
          <p:nvPr/>
        </p:nvGrpSpPr>
        <p:grpSpPr>
          <a:xfrm>
            <a:off x="7096274" y="3177771"/>
            <a:ext cx="351024" cy="351941"/>
            <a:chOff x="5355300" y="3598250"/>
            <a:chExt cx="296975" cy="297750"/>
          </a:xfrm>
        </p:grpSpPr>
        <p:sp>
          <p:nvSpPr>
            <p:cNvPr id="6750" name="Google Shape;6750;p7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78"/>
          <p:cNvGrpSpPr/>
          <p:nvPr/>
        </p:nvGrpSpPr>
        <p:grpSpPr>
          <a:xfrm>
            <a:off x="7100470" y="3716693"/>
            <a:ext cx="342632" cy="226264"/>
            <a:chOff x="5358450" y="4015675"/>
            <a:chExt cx="289875" cy="191425"/>
          </a:xfrm>
        </p:grpSpPr>
        <p:sp>
          <p:nvSpPr>
            <p:cNvPr id="6759" name="Google Shape;6759;p7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78"/>
          <p:cNvGrpSpPr/>
          <p:nvPr/>
        </p:nvGrpSpPr>
        <p:grpSpPr>
          <a:xfrm>
            <a:off x="6226953" y="4099224"/>
            <a:ext cx="351024" cy="325464"/>
            <a:chOff x="6543825" y="3202075"/>
            <a:chExt cx="296975" cy="275350"/>
          </a:xfrm>
        </p:grpSpPr>
        <p:sp>
          <p:nvSpPr>
            <p:cNvPr id="6764" name="Google Shape;6764;p7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78"/>
          <p:cNvGrpSpPr/>
          <p:nvPr/>
        </p:nvGrpSpPr>
        <p:grpSpPr>
          <a:xfrm>
            <a:off x="6633934" y="1378972"/>
            <a:ext cx="350079" cy="350079"/>
            <a:chOff x="2037825" y="3254050"/>
            <a:chExt cx="296175" cy="296175"/>
          </a:xfrm>
        </p:grpSpPr>
        <p:sp>
          <p:nvSpPr>
            <p:cNvPr id="6772" name="Google Shape;6772;p7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78"/>
          <p:cNvGrpSpPr/>
          <p:nvPr/>
        </p:nvGrpSpPr>
        <p:grpSpPr>
          <a:xfrm>
            <a:off x="6632072" y="1820139"/>
            <a:ext cx="353802" cy="348926"/>
            <a:chOff x="2034675" y="3617925"/>
            <a:chExt cx="299325" cy="295200"/>
          </a:xfrm>
        </p:grpSpPr>
        <p:sp>
          <p:nvSpPr>
            <p:cNvPr id="6779" name="Google Shape;6779;p7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8"/>
          <p:cNvGrpSpPr/>
          <p:nvPr/>
        </p:nvGrpSpPr>
        <p:grpSpPr>
          <a:xfrm>
            <a:off x="6633934" y="2266516"/>
            <a:ext cx="350079" cy="349133"/>
            <a:chOff x="2037825" y="3981825"/>
            <a:chExt cx="296175" cy="295375"/>
          </a:xfrm>
        </p:grpSpPr>
        <p:sp>
          <p:nvSpPr>
            <p:cNvPr id="6785" name="Google Shape;6785;p7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78"/>
          <p:cNvGrpSpPr/>
          <p:nvPr/>
        </p:nvGrpSpPr>
        <p:grpSpPr>
          <a:xfrm>
            <a:off x="5318952" y="2762832"/>
            <a:ext cx="350079" cy="285837"/>
            <a:chOff x="3860400" y="3254050"/>
            <a:chExt cx="296175" cy="241825"/>
          </a:xfrm>
        </p:grpSpPr>
        <p:sp>
          <p:nvSpPr>
            <p:cNvPr id="6789" name="Google Shape;6789;p7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78"/>
          <p:cNvGrpSpPr/>
          <p:nvPr/>
        </p:nvGrpSpPr>
        <p:grpSpPr>
          <a:xfrm>
            <a:off x="5318479" y="3178702"/>
            <a:ext cx="351024" cy="350079"/>
            <a:chOff x="3859600" y="3591950"/>
            <a:chExt cx="296975" cy="296175"/>
          </a:xfrm>
        </p:grpSpPr>
        <p:sp>
          <p:nvSpPr>
            <p:cNvPr id="6797" name="Google Shape;6797;p7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8"/>
          <p:cNvGrpSpPr/>
          <p:nvPr/>
        </p:nvGrpSpPr>
        <p:grpSpPr>
          <a:xfrm>
            <a:off x="5318952" y="3654786"/>
            <a:ext cx="350079" cy="350079"/>
            <a:chOff x="3860400" y="3955025"/>
            <a:chExt cx="296175" cy="296175"/>
          </a:xfrm>
        </p:grpSpPr>
        <p:sp>
          <p:nvSpPr>
            <p:cNvPr id="6801" name="Google Shape;6801;p7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78"/>
          <p:cNvGrpSpPr/>
          <p:nvPr/>
        </p:nvGrpSpPr>
        <p:grpSpPr>
          <a:xfrm>
            <a:off x="7534167" y="2731184"/>
            <a:ext cx="355664" cy="349133"/>
            <a:chOff x="5716825" y="3235950"/>
            <a:chExt cx="300900" cy="295375"/>
          </a:xfrm>
        </p:grpSpPr>
        <p:sp>
          <p:nvSpPr>
            <p:cNvPr id="6807" name="Google Shape;6807;p7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78"/>
          <p:cNvGrpSpPr/>
          <p:nvPr/>
        </p:nvGrpSpPr>
        <p:grpSpPr>
          <a:xfrm>
            <a:off x="7547199" y="3189872"/>
            <a:ext cx="329601" cy="327739"/>
            <a:chOff x="5727850" y="3609275"/>
            <a:chExt cx="278850" cy="277275"/>
          </a:xfrm>
        </p:grpSpPr>
        <p:sp>
          <p:nvSpPr>
            <p:cNvPr id="6812" name="Google Shape;6812;p7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8"/>
          <p:cNvGrpSpPr/>
          <p:nvPr/>
        </p:nvGrpSpPr>
        <p:grpSpPr>
          <a:xfrm>
            <a:off x="7558383" y="3655259"/>
            <a:ext cx="307231" cy="349133"/>
            <a:chOff x="5736525" y="3963700"/>
            <a:chExt cx="259925" cy="295375"/>
          </a:xfrm>
        </p:grpSpPr>
        <p:sp>
          <p:nvSpPr>
            <p:cNvPr id="6818" name="Google Shape;6818;p7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78"/>
          <p:cNvGrpSpPr/>
          <p:nvPr/>
        </p:nvGrpSpPr>
        <p:grpSpPr>
          <a:xfrm>
            <a:off x="6649963" y="4104585"/>
            <a:ext cx="351024" cy="350079"/>
            <a:chOff x="6553275" y="3604550"/>
            <a:chExt cx="296975" cy="296175"/>
          </a:xfrm>
        </p:grpSpPr>
        <p:sp>
          <p:nvSpPr>
            <p:cNvPr id="6826" name="Google Shape;6826;p7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2" name="Google Shape;6832;p78"/>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833" name="Google Shape;6833;p78"/>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7" name="Shape 6837"/>
        <p:cNvGrpSpPr/>
        <p:nvPr/>
      </p:nvGrpSpPr>
      <p:grpSpPr>
        <a:xfrm>
          <a:off x="0" y="0"/>
          <a:ext cx="0" cy="0"/>
          <a:chOff x="0" y="0"/>
          <a:chExt cx="0" cy="0"/>
        </a:xfrm>
      </p:grpSpPr>
      <p:grpSp>
        <p:nvGrpSpPr>
          <p:cNvPr id="6838" name="Google Shape;6838;p79"/>
          <p:cNvGrpSpPr/>
          <p:nvPr/>
        </p:nvGrpSpPr>
        <p:grpSpPr>
          <a:xfrm>
            <a:off x="877057" y="1380546"/>
            <a:ext cx="294401" cy="353645"/>
            <a:chOff x="-35814600" y="3202075"/>
            <a:chExt cx="242625" cy="291450"/>
          </a:xfrm>
        </p:grpSpPr>
        <p:sp>
          <p:nvSpPr>
            <p:cNvPr id="6839" name="Google Shape;6839;p7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79"/>
          <p:cNvGrpSpPr/>
          <p:nvPr/>
        </p:nvGrpSpPr>
        <p:grpSpPr>
          <a:xfrm>
            <a:off x="847435" y="1821466"/>
            <a:ext cx="353645" cy="353888"/>
            <a:chOff x="-35839800" y="3561025"/>
            <a:chExt cx="291450" cy="291650"/>
          </a:xfrm>
        </p:grpSpPr>
        <p:sp>
          <p:nvSpPr>
            <p:cNvPr id="6847" name="Google Shape;6847;p7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79"/>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79"/>
          <p:cNvGrpSpPr/>
          <p:nvPr/>
        </p:nvGrpSpPr>
        <p:grpSpPr>
          <a:xfrm>
            <a:off x="3084980" y="1380546"/>
            <a:ext cx="353645" cy="353645"/>
            <a:chOff x="-34003850" y="3227275"/>
            <a:chExt cx="291450" cy="291450"/>
          </a:xfrm>
        </p:grpSpPr>
        <p:sp>
          <p:nvSpPr>
            <p:cNvPr id="6856" name="Google Shape;6856;p7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79"/>
          <p:cNvGrpSpPr/>
          <p:nvPr/>
        </p:nvGrpSpPr>
        <p:grpSpPr>
          <a:xfrm>
            <a:off x="3084510" y="1821238"/>
            <a:ext cx="354586" cy="354343"/>
            <a:chOff x="-34004625" y="3585850"/>
            <a:chExt cx="292225" cy="292025"/>
          </a:xfrm>
        </p:grpSpPr>
        <p:sp>
          <p:nvSpPr>
            <p:cNvPr id="6862" name="Google Shape;6862;p7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9"/>
          <p:cNvGrpSpPr/>
          <p:nvPr/>
        </p:nvGrpSpPr>
        <p:grpSpPr>
          <a:xfrm>
            <a:off x="3084025" y="2256439"/>
            <a:ext cx="355557" cy="354616"/>
            <a:chOff x="-34005425" y="3945575"/>
            <a:chExt cx="293025" cy="292250"/>
          </a:xfrm>
        </p:grpSpPr>
        <p:sp>
          <p:nvSpPr>
            <p:cNvPr id="6868" name="Google Shape;6868;p7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9"/>
          <p:cNvGrpSpPr/>
          <p:nvPr/>
        </p:nvGrpSpPr>
        <p:grpSpPr>
          <a:xfrm>
            <a:off x="1731124" y="2729615"/>
            <a:ext cx="358408" cy="355557"/>
            <a:chOff x="-32174975" y="3192625"/>
            <a:chExt cx="295375" cy="293025"/>
          </a:xfrm>
        </p:grpSpPr>
        <p:sp>
          <p:nvSpPr>
            <p:cNvPr id="6872" name="Google Shape;6872;p7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6" name="Google Shape;6876;p79"/>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9"/>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8" name="Google Shape;6878;p79"/>
          <p:cNvGrpSpPr/>
          <p:nvPr/>
        </p:nvGrpSpPr>
        <p:grpSpPr>
          <a:xfrm>
            <a:off x="3970274" y="2730570"/>
            <a:ext cx="354586" cy="353645"/>
            <a:chOff x="-30345325" y="3184750"/>
            <a:chExt cx="292225" cy="291450"/>
          </a:xfrm>
        </p:grpSpPr>
        <p:sp>
          <p:nvSpPr>
            <p:cNvPr id="6879" name="Google Shape;6879;p7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9"/>
          <p:cNvGrpSpPr/>
          <p:nvPr/>
        </p:nvGrpSpPr>
        <p:grpSpPr>
          <a:xfrm>
            <a:off x="1295026" y="1380546"/>
            <a:ext cx="353645" cy="353645"/>
            <a:chOff x="-35481425" y="3202075"/>
            <a:chExt cx="291450" cy="291450"/>
          </a:xfrm>
        </p:grpSpPr>
        <p:sp>
          <p:nvSpPr>
            <p:cNvPr id="6885" name="Google Shape;6885;p7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79"/>
          <p:cNvGrpSpPr/>
          <p:nvPr/>
        </p:nvGrpSpPr>
        <p:grpSpPr>
          <a:xfrm>
            <a:off x="1294556" y="1822072"/>
            <a:ext cx="354586" cy="352675"/>
            <a:chOff x="-35482200" y="3561225"/>
            <a:chExt cx="292225" cy="290650"/>
          </a:xfrm>
        </p:grpSpPr>
        <p:sp>
          <p:nvSpPr>
            <p:cNvPr id="6893" name="Google Shape;6893;p7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9"/>
          <p:cNvGrpSpPr/>
          <p:nvPr/>
        </p:nvGrpSpPr>
        <p:grpSpPr>
          <a:xfrm>
            <a:off x="1295026" y="2256940"/>
            <a:ext cx="353645" cy="353615"/>
            <a:chOff x="-35481425" y="3919600"/>
            <a:chExt cx="291450" cy="291425"/>
          </a:xfrm>
        </p:grpSpPr>
        <p:sp>
          <p:nvSpPr>
            <p:cNvPr id="6897" name="Google Shape;6897;p7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9"/>
          <p:cNvGrpSpPr/>
          <p:nvPr/>
        </p:nvGrpSpPr>
        <p:grpSpPr>
          <a:xfrm>
            <a:off x="3530661" y="1381031"/>
            <a:ext cx="357468" cy="352675"/>
            <a:chOff x="-33645475" y="3228075"/>
            <a:chExt cx="294600" cy="290650"/>
          </a:xfrm>
        </p:grpSpPr>
        <p:sp>
          <p:nvSpPr>
            <p:cNvPr id="6906" name="Google Shape;6906;p7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79"/>
          <p:cNvGrpSpPr/>
          <p:nvPr/>
        </p:nvGrpSpPr>
        <p:grpSpPr>
          <a:xfrm>
            <a:off x="3531631" y="1821116"/>
            <a:ext cx="355526" cy="354586"/>
            <a:chOff x="-33646250" y="3586425"/>
            <a:chExt cx="293000" cy="292225"/>
          </a:xfrm>
        </p:grpSpPr>
        <p:sp>
          <p:nvSpPr>
            <p:cNvPr id="6914" name="Google Shape;6914;p7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9"/>
          <p:cNvGrpSpPr/>
          <p:nvPr/>
        </p:nvGrpSpPr>
        <p:grpSpPr>
          <a:xfrm>
            <a:off x="3532101" y="2255969"/>
            <a:ext cx="354586" cy="355557"/>
            <a:chOff x="-33645475" y="3944800"/>
            <a:chExt cx="292225" cy="293025"/>
          </a:xfrm>
        </p:grpSpPr>
        <p:sp>
          <p:nvSpPr>
            <p:cNvPr id="6917" name="Google Shape;6917;p7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79"/>
          <p:cNvGrpSpPr/>
          <p:nvPr/>
        </p:nvGrpSpPr>
        <p:grpSpPr>
          <a:xfrm>
            <a:off x="2185320" y="2729706"/>
            <a:ext cx="352675" cy="355375"/>
            <a:chOff x="-31809525" y="3192625"/>
            <a:chExt cx="290650" cy="292875"/>
          </a:xfrm>
        </p:grpSpPr>
        <p:sp>
          <p:nvSpPr>
            <p:cNvPr id="6928" name="Google Shape;6928;p7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79"/>
          <p:cNvGrpSpPr/>
          <p:nvPr/>
        </p:nvGrpSpPr>
        <p:grpSpPr>
          <a:xfrm>
            <a:off x="2184835" y="3200258"/>
            <a:ext cx="353645" cy="355557"/>
            <a:chOff x="-31811100" y="3550975"/>
            <a:chExt cx="291450" cy="293025"/>
          </a:xfrm>
        </p:grpSpPr>
        <p:sp>
          <p:nvSpPr>
            <p:cNvPr id="6933" name="Google Shape;6933;p7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9"/>
          <p:cNvGrpSpPr/>
          <p:nvPr/>
        </p:nvGrpSpPr>
        <p:grpSpPr>
          <a:xfrm>
            <a:off x="2178631" y="3664562"/>
            <a:ext cx="366052" cy="356831"/>
            <a:chOff x="-31817400" y="3910025"/>
            <a:chExt cx="301675" cy="294075"/>
          </a:xfrm>
        </p:grpSpPr>
        <p:sp>
          <p:nvSpPr>
            <p:cNvPr id="6941" name="Google Shape;6941;p7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79"/>
          <p:cNvGrpSpPr/>
          <p:nvPr/>
        </p:nvGrpSpPr>
        <p:grpSpPr>
          <a:xfrm>
            <a:off x="3970259" y="3200743"/>
            <a:ext cx="354616" cy="354586"/>
            <a:chOff x="-30354000" y="3569100"/>
            <a:chExt cx="292250" cy="292225"/>
          </a:xfrm>
        </p:grpSpPr>
        <p:sp>
          <p:nvSpPr>
            <p:cNvPr id="6945" name="Google Shape;6945;p7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79"/>
          <p:cNvGrpSpPr/>
          <p:nvPr/>
        </p:nvGrpSpPr>
        <p:grpSpPr>
          <a:xfrm>
            <a:off x="1748837" y="1380546"/>
            <a:ext cx="342148" cy="353645"/>
            <a:chOff x="-35118325" y="3202075"/>
            <a:chExt cx="281975" cy="291450"/>
          </a:xfrm>
        </p:grpSpPr>
        <p:sp>
          <p:nvSpPr>
            <p:cNvPr id="6952" name="Google Shape;6952;p7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9"/>
          <p:cNvGrpSpPr/>
          <p:nvPr/>
        </p:nvGrpSpPr>
        <p:grpSpPr>
          <a:xfrm>
            <a:off x="1742618" y="1821799"/>
            <a:ext cx="354586" cy="353221"/>
            <a:chOff x="-35123050" y="3561225"/>
            <a:chExt cx="292225" cy="291100"/>
          </a:xfrm>
        </p:grpSpPr>
        <p:sp>
          <p:nvSpPr>
            <p:cNvPr id="6957" name="Google Shape;6957;p7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79"/>
          <p:cNvGrpSpPr/>
          <p:nvPr/>
        </p:nvGrpSpPr>
        <p:grpSpPr>
          <a:xfrm>
            <a:off x="1784677" y="2256940"/>
            <a:ext cx="270467" cy="353615"/>
            <a:chOff x="-35089175" y="3919600"/>
            <a:chExt cx="222900" cy="291425"/>
          </a:xfrm>
        </p:grpSpPr>
        <p:sp>
          <p:nvSpPr>
            <p:cNvPr id="6960" name="Google Shape;6960;p7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79"/>
          <p:cNvGrpSpPr/>
          <p:nvPr/>
        </p:nvGrpSpPr>
        <p:grpSpPr>
          <a:xfrm>
            <a:off x="3981673" y="1380303"/>
            <a:ext cx="336445" cy="354131"/>
            <a:chOff x="-33277650" y="3226875"/>
            <a:chExt cx="277275" cy="291850"/>
          </a:xfrm>
        </p:grpSpPr>
        <p:sp>
          <p:nvSpPr>
            <p:cNvPr id="6963" name="Google Shape;6963;p7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79"/>
          <p:cNvGrpSpPr/>
          <p:nvPr/>
        </p:nvGrpSpPr>
        <p:grpSpPr>
          <a:xfrm>
            <a:off x="3973073" y="1821587"/>
            <a:ext cx="353645" cy="353645"/>
            <a:chOff x="-33286325" y="3586425"/>
            <a:chExt cx="291450" cy="291450"/>
          </a:xfrm>
        </p:grpSpPr>
        <p:sp>
          <p:nvSpPr>
            <p:cNvPr id="6971" name="Google Shape;6971;p7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9"/>
          <p:cNvGrpSpPr/>
          <p:nvPr/>
        </p:nvGrpSpPr>
        <p:grpSpPr>
          <a:xfrm>
            <a:off x="3973073" y="2255969"/>
            <a:ext cx="353645" cy="355557"/>
            <a:chOff x="-33286325" y="3944800"/>
            <a:chExt cx="291450" cy="293025"/>
          </a:xfrm>
        </p:grpSpPr>
        <p:sp>
          <p:nvSpPr>
            <p:cNvPr id="6977" name="Google Shape;6977;p7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79"/>
          <p:cNvGrpSpPr/>
          <p:nvPr/>
        </p:nvGrpSpPr>
        <p:grpSpPr>
          <a:xfrm>
            <a:off x="2631470" y="2729129"/>
            <a:ext cx="353645" cy="356527"/>
            <a:chOff x="-31452725" y="3191825"/>
            <a:chExt cx="291450" cy="293825"/>
          </a:xfrm>
        </p:grpSpPr>
        <p:sp>
          <p:nvSpPr>
            <p:cNvPr id="6982" name="Google Shape;6982;p7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79"/>
          <p:cNvGrpSpPr/>
          <p:nvPr/>
        </p:nvGrpSpPr>
        <p:grpSpPr>
          <a:xfrm>
            <a:off x="2631000" y="3200744"/>
            <a:ext cx="354586" cy="354586"/>
            <a:chOff x="-31452725" y="3551775"/>
            <a:chExt cx="292225" cy="292225"/>
          </a:xfrm>
        </p:grpSpPr>
        <p:sp>
          <p:nvSpPr>
            <p:cNvPr id="6987" name="Google Shape;6987;p7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79"/>
          <p:cNvGrpSpPr/>
          <p:nvPr/>
        </p:nvGrpSpPr>
        <p:grpSpPr>
          <a:xfrm>
            <a:off x="2629559" y="3664729"/>
            <a:ext cx="357468" cy="356497"/>
            <a:chOff x="-31455100" y="3909350"/>
            <a:chExt cx="294600" cy="293800"/>
          </a:xfrm>
        </p:grpSpPr>
        <p:sp>
          <p:nvSpPr>
            <p:cNvPr id="6992" name="Google Shape;6992;p7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9"/>
          <p:cNvGrpSpPr/>
          <p:nvPr/>
        </p:nvGrpSpPr>
        <p:grpSpPr>
          <a:xfrm>
            <a:off x="3970744" y="3665684"/>
            <a:ext cx="353645" cy="354586"/>
            <a:chOff x="-30345325" y="3918800"/>
            <a:chExt cx="291450" cy="292225"/>
          </a:xfrm>
        </p:grpSpPr>
        <p:sp>
          <p:nvSpPr>
            <p:cNvPr id="6995" name="Google Shape;6995;p7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79"/>
          <p:cNvGrpSpPr/>
          <p:nvPr/>
        </p:nvGrpSpPr>
        <p:grpSpPr>
          <a:xfrm>
            <a:off x="2190209" y="1821587"/>
            <a:ext cx="353645" cy="353645"/>
            <a:chOff x="-34763900" y="3561225"/>
            <a:chExt cx="291450" cy="291450"/>
          </a:xfrm>
        </p:grpSpPr>
        <p:sp>
          <p:nvSpPr>
            <p:cNvPr id="7001" name="Google Shape;7001;p7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4" name="Google Shape;7004;p79"/>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5" name="Google Shape;7005;p79"/>
          <p:cNvGrpSpPr/>
          <p:nvPr/>
        </p:nvGrpSpPr>
        <p:grpSpPr>
          <a:xfrm>
            <a:off x="845106" y="2730099"/>
            <a:ext cx="354586" cy="354586"/>
            <a:chOff x="-32927950" y="3227275"/>
            <a:chExt cx="292225" cy="292225"/>
          </a:xfrm>
        </p:grpSpPr>
        <p:sp>
          <p:nvSpPr>
            <p:cNvPr id="7006" name="Google Shape;7006;p7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9"/>
          <p:cNvGrpSpPr/>
          <p:nvPr/>
        </p:nvGrpSpPr>
        <p:grpSpPr>
          <a:xfrm>
            <a:off x="844621" y="3201213"/>
            <a:ext cx="355557" cy="353645"/>
            <a:chOff x="-32927950" y="3586425"/>
            <a:chExt cx="293025" cy="291450"/>
          </a:xfrm>
        </p:grpSpPr>
        <p:sp>
          <p:nvSpPr>
            <p:cNvPr id="7012" name="Google Shape;7012;p7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79"/>
          <p:cNvGrpSpPr/>
          <p:nvPr/>
        </p:nvGrpSpPr>
        <p:grpSpPr>
          <a:xfrm>
            <a:off x="845106" y="3665198"/>
            <a:ext cx="354586" cy="355557"/>
            <a:chOff x="-32927950" y="3944800"/>
            <a:chExt cx="292225" cy="293025"/>
          </a:xfrm>
        </p:grpSpPr>
        <p:sp>
          <p:nvSpPr>
            <p:cNvPr id="7018" name="Google Shape;7018;p7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9"/>
          <p:cNvGrpSpPr/>
          <p:nvPr/>
        </p:nvGrpSpPr>
        <p:grpSpPr>
          <a:xfrm>
            <a:off x="3073898" y="2730449"/>
            <a:ext cx="354586" cy="353888"/>
            <a:chOff x="-31094350" y="3194000"/>
            <a:chExt cx="292225" cy="291650"/>
          </a:xfrm>
        </p:grpSpPr>
        <p:sp>
          <p:nvSpPr>
            <p:cNvPr id="7028" name="Google Shape;7028;p7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9"/>
          <p:cNvGrpSpPr/>
          <p:nvPr/>
        </p:nvGrpSpPr>
        <p:grpSpPr>
          <a:xfrm>
            <a:off x="3074368" y="3200941"/>
            <a:ext cx="353645" cy="354191"/>
            <a:chOff x="-31093575" y="3552550"/>
            <a:chExt cx="291450" cy="291900"/>
          </a:xfrm>
        </p:grpSpPr>
        <p:sp>
          <p:nvSpPr>
            <p:cNvPr id="7037" name="Google Shape;7037;p7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9"/>
          <p:cNvGrpSpPr/>
          <p:nvPr/>
        </p:nvGrpSpPr>
        <p:grpSpPr>
          <a:xfrm>
            <a:off x="2200736" y="1380546"/>
            <a:ext cx="332593" cy="353645"/>
            <a:chOff x="-34755225" y="3202075"/>
            <a:chExt cx="274100" cy="291450"/>
          </a:xfrm>
        </p:grpSpPr>
        <p:sp>
          <p:nvSpPr>
            <p:cNvPr id="7042" name="Google Shape;7042;p7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9"/>
          <p:cNvGrpSpPr/>
          <p:nvPr/>
        </p:nvGrpSpPr>
        <p:grpSpPr>
          <a:xfrm>
            <a:off x="3074368" y="3666169"/>
            <a:ext cx="353645" cy="353615"/>
            <a:chOff x="-31093575" y="3911725"/>
            <a:chExt cx="291450" cy="291425"/>
          </a:xfrm>
        </p:grpSpPr>
        <p:sp>
          <p:nvSpPr>
            <p:cNvPr id="7050" name="Google Shape;7050;p7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9"/>
          <p:cNvGrpSpPr/>
          <p:nvPr/>
        </p:nvGrpSpPr>
        <p:grpSpPr>
          <a:xfrm>
            <a:off x="2183798" y="4123136"/>
            <a:ext cx="356497" cy="354586"/>
            <a:chOff x="-29946000" y="3183175"/>
            <a:chExt cx="293800" cy="292225"/>
          </a:xfrm>
        </p:grpSpPr>
        <p:sp>
          <p:nvSpPr>
            <p:cNvPr id="7053" name="Google Shape;7053;p7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9"/>
          <p:cNvGrpSpPr/>
          <p:nvPr/>
        </p:nvGrpSpPr>
        <p:grpSpPr>
          <a:xfrm>
            <a:off x="2628330" y="1380289"/>
            <a:ext cx="358408" cy="354161"/>
            <a:chOff x="-34408675" y="3202075"/>
            <a:chExt cx="295375" cy="291875"/>
          </a:xfrm>
        </p:grpSpPr>
        <p:sp>
          <p:nvSpPr>
            <p:cNvPr id="7060" name="Google Shape;7060;p7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9"/>
          <p:cNvGrpSpPr/>
          <p:nvPr/>
        </p:nvGrpSpPr>
        <p:grpSpPr>
          <a:xfrm>
            <a:off x="2630241" y="1820283"/>
            <a:ext cx="354586" cy="356254"/>
            <a:chOff x="-34405525" y="3558075"/>
            <a:chExt cx="292225" cy="293600"/>
          </a:xfrm>
        </p:grpSpPr>
        <p:sp>
          <p:nvSpPr>
            <p:cNvPr id="7065" name="Google Shape;7065;p7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9"/>
          <p:cNvGrpSpPr/>
          <p:nvPr/>
        </p:nvGrpSpPr>
        <p:grpSpPr>
          <a:xfrm>
            <a:off x="2629755" y="2256940"/>
            <a:ext cx="355557" cy="353615"/>
            <a:chOff x="-34406325" y="3919600"/>
            <a:chExt cx="293025" cy="291425"/>
          </a:xfrm>
        </p:grpSpPr>
        <p:sp>
          <p:nvSpPr>
            <p:cNvPr id="7069" name="Google Shape;7069;p7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79"/>
          <p:cNvGrpSpPr/>
          <p:nvPr/>
        </p:nvGrpSpPr>
        <p:grpSpPr>
          <a:xfrm>
            <a:off x="1293653" y="2736303"/>
            <a:ext cx="353645" cy="342179"/>
            <a:chOff x="-32568800" y="3232000"/>
            <a:chExt cx="291450" cy="282000"/>
          </a:xfrm>
        </p:grpSpPr>
        <p:sp>
          <p:nvSpPr>
            <p:cNvPr id="7077" name="Google Shape;7077;p7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9"/>
          <p:cNvGrpSpPr/>
          <p:nvPr/>
        </p:nvGrpSpPr>
        <p:grpSpPr>
          <a:xfrm>
            <a:off x="1293183" y="3201213"/>
            <a:ext cx="354586" cy="353645"/>
            <a:chOff x="-32569575" y="3586425"/>
            <a:chExt cx="292225" cy="291450"/>
          </a:xfrm>
        </p:grpSpPr>
        <p:sp>
          <p:nvSpPr>
            <p:cNvPr id="7080" name="Google Shape;7080;p7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79"/>
          <p:cNvGrpSpPr/>
          <p:nvPr/>
        </p:nvGrpSpPr>
        <p:grpSpPr>
          <a:xfrm>
            <a:off x="1284098" y="3665805"/>
            <a:ext cx="372756" cy="354343"/>
            <a:chOff x="-32576675" y="3944600"/>
            <a:chExt cx="307200" cy="292025"/>
          </a:xfrm>
        </p:grpSpPr>
        <p:sp>
          <p:nvSpPr>
            <p:cNvPr id="7083" name="Google Shape;7083;p7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9"/>
          <p:cNvGrpSpPr/>
          <p:nvPr/>
        </p:nvGrpSpPr>
        <p:grpSpPr>
          <a:xfrm>
            <a:off x="3529065" y="2730100"/>
            <a:ext cx="354586" cy="354586"/>
            <a:chOff x="-30735200" y="3192625"/>
            <a:chExt cx="292225" cy="292225"/>
          </a:xfrm>
        </p:grpSpPr>
        <p:sp>
          <p:nvSpPr>
            <p:cNvPr id="7086" name="Google Shape;7086;p7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9"/>
          <p:cNvGrpSpPr/>
          <p:nvPr/>
        </p:nvGrpSpPr>
        <p:grpSpPr>
          <a:xfrm>
            <a:off x="3529065" y="3201532"/>
            <a:ext cx="354586" cy="353008"/>
            <a:chOff x="-30735200" y="3552550"/>
            <a:chExt cx="292225" cy="290925"/>
          </a:xfrm>
        </p:grpSpPr>
        <p:sp>
          <p:nvSpPr>
            <p:cNvPr id="7094" name="Google Shape;7094;p7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79"/>
          <p:cNvGrpSpPr/>
          <p:nvPr/>
        </p:nvGrpSpPr>
        <p:grpSpPr>
          <a:xfrm>
            <a:off x="3529065" y="3666154"/>
            <a:ext cx="354586" cy="353645"/>
            <a:chOff x="-30735200" y="3910925"/>
            <a:chExt cx="292225" cy="291450"/>
          </a:xfrm>
        </p:grpSpPr>
        <p:sp>
          <p:nvSpPr>
            <p:cNvPr id="7097" name="Google Shape;7097;p7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9" name="Google Shape;7099;p79"/>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0" name="Google Shape;7100;p79"/>
          <p:cNvGrpSpPr/>
          <p:nvPr/>
        </p:nvGrpSpPr>
        <p:grpSpPr>
          <a:xfrm>
            <a:off x="4882910" y="1379021"/>
            <a:ext cx="358971" cy="359224"/>
            <a:chOff x="-57956275" y="3197925"/>
            <a:chExt cx="319000" cy="319225"/>
          </a:xfrm>
        </p:grpSpPr>
        <p:sp>
          <p:nvSpPr>
            <p:cNvPr id="7101" name="Google Shape;7101;p7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9"/>
          <p:cNvGrpSpPr/>
          <p:nvPr/>
        </p:nvGrpSpPr>
        <p:grpSpPr>
          <a:xfrm>
            <a:off x="4905064" y="1835446"/>
            <a:ext cx="314662" cy="358971"/>
            <a:chOff x="-57940525" y="3590375"/>
            <a:chExt cx="279625" cy="319000"/>
          </a:xfrm>
        </p:grpSpPr>
        <p:sp>
          <p:nvSpPr>
            <p:cNvPr id="7109" name="Google Shape;7109;p7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9"/>
          <p:cNvGrpSpPr/>
          <p:nvPr/>
        </p:nvGrpSpPr>
        <p:grpSpPr>
          <a:xfrm>
            <a:off x="4875945" y="2276817"/>
            <a:ext cx="358099" cy="358999"/>
            <a:chOff x="-57959425" y="3982600"/>
            <a:chExt cx="318225" cy="319025"/>
          </a:xfrm>
        </p:grpSpPr>
        <p:sp>
          <p:nvSpPr>
            <p:cNvPr id="7115" name="Google Shape;7115;p7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9"/>
          <p:cNvGrpSpPr/>
          <p:nvPr/>
        </p:nvGrpSpPr>
        <p:grpSpPr>
          <a:xfrm>
            <a:off x="7076112" y="1380146"/>
            <a:ext cx="357226" cy="357226"/>
            <a:chOff x="-55987225" y="3198925"/>
            <a:chExt cx="317450" cy="317450"/>
          </a:xfrm>
        </p:grpSpPr>
        <p:sp>
          <p:nvSpPr>
            <p:cNvPr id="7120" name="Google Shape;7120;p7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79"/>
          <p:cNvGrpSpPr/>
          <p:nvPr/>
        </p:nvGrpSpPr>
        <p:grpSpPr>
          <a:xfrm>
            <a:off x="7076112" y="1836178"/>
            <a:ext cx="357226" cy="357367"/>
            <a:chOff x="-55987225" y="3591025"/>
            <a:chExt cx="317450" cy="317575"/>
          </a:xfrm>
        </p:grpSpPr>
        <p:sp>
          <p:nvSpPr>
            <p:cNvPr id="7125" name="Google Shape;7125;p7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9"/>
          <p:cNvGrpSpPr/>
          <p:nvPr/>
        </p:nvGrpSpPr>
        <p:grpSpPr>
          <a:xfrm>
            <a:off x="7090027" y="2276817"/>
            <a:ext cx="358999" cy="358999"/>
            <a:chOff x="-55988800" y="3982600"/>
            <a:chExt cx="319025" cy="319025"/>
          </a:xfrm>
        </p:grpSpPr>
        <p:sp>
          <p:nvSpPr>
            <p:cNvPr id="7131" name="Google Shape;7131;p7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9"/>
          <p:cNvGrpSpPr/>
          <p:nvPr/>
        </p:nvGrpSpPr>
        <p:grpSpPr>
          <a:xfrm>
            <a:off x="5748546" y="2734774"/>
            <a:ext cx="356326" cy="358971"/>
            <a:chOff x="-54026025" y="3192625"/>
            <a:chExt cx="316650" cy="319000"/>
          </a:xfrm>
        </p:grpSpPr>
        <p:sp>
          <p:nvSpPr>
            <p:cNvPr id="7137" name="Google Shape;7137;p7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79"/>
          <p:cNvGrpSpPr/>
          <p:nvPr/>
        </p:nvGrpSpPr>
        <p:grpSpPr>
          <a:xfrm>
            <a:off x="5768492" y="3205748"/>
            <a:ext cx="316434" cy="358099"/>
            <a:chOff x="-54007925" y="3584850"/>
            <a:chExt cx="281200" cy="318225"/>
          </a:xfrm>
        </p:grpSpPr>
        <p:sp>
          <p:nvSpPr>
            <p:cNvPr id="7146" name="Google Shape;7146;p7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79"/>
          <p:cNvGrpSpPr/>
          <p:nvPr/>
        </p:nvGrpSpPr>
        <p:grpSpPr>
          <a:xfrm>
            <a:off x="5768492" y="3667633"/>
            <a:ext cx="316434" cy="358914"/>
            <a:chOff x="-54007925" y="3975575"/>
            <a:chExt cx="281200" cy="318950"/>
          </a:xfrm>
        </p:grpSpPr>
        <p:sp>
          <p:nvSpPr>
            <p:cNvPr id="7153" name="Google Shape;7153;p7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79"/>
          <p:cNvGrpSpPr/>
          <p:nvPr/>
        </p:nvGrpSpPr>
        <p:grpSpPr>
          <a:xfrm>
            <a:off x="8003359" y="2752104"/>
            <a:ext cx="274770" cy="358492"/>
            <a:chOff x="-52005775" y="3208025"/>
            <a:chExt cx="244175" cy="318575"/>
          </a:xfrm>
        </p:grpSpPr>
        <p:sp>
          <p:nvSpPr>
            <p:cNvPr id="7158" name="Google Shape;7158;p7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9"/>
          <p:cNvGrpSpPr/>
          <p:nvPr/>
        </p:nvGrpSpPr>
        <p:grpSpPr>
          <a:xfrm>
            <a:off x="5309825" y="1380146"/>
            <a:ext cx="358099" cy="358099"/>
            <a:chOff x="-57568775" y="3198925"/>
            <a:chExt cx="318225" cy="318225"/>
          </a:xfrm>
        </p:grpSpPr>
        <p:sp>
          <p:nvSpPr>
            <p:cNvPr id="7170" name="Google Shape;7170;p7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79"/>
          <p:cNvGrpSpPr/>
          <p:nvPr/>
        </p:nvGrpSpPr>
        <p:grpSpPr>
          <a:xfrm>
            <a:off x="5331543" y="1835446"/>
            <a:ext cx="314662" cy="358099"/>
            <a:chOff x="-57549075" y="3590375"/>
            <a:chExt cx="279625" cy="318225"/>
          </a:xfrm>
        </p:grpSpPr>
        <p:sp>
          <p:nvSpPr>
            <p:cNvPr id="7177" name="Google Shape;7177;p7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79"/>
          <p:cNvGrpSpPr/>
          <p:nvPr/>
        </p:nvGrpSpPr>
        <p:grpSpPr>
          <a:xfrm>
            <a:off x="5323740" y="2276817"/>
            <a:ext cx="359871" cy="359871"/>
            <a:chOff x="-57570350" y="3982600"/>
            <a:chExt cx="319800" cy="319800"/>
          </a:xfrm>
        </p:grpSpPr>
        <p:sp>
          <p:nvSpPr>
            <p:cNvPr id="7182" name="Google Shape;7182;p7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9"/>
          <p:cNvGrpSpPr/>
          <p:nvPr/>
        </p:nvGrpSpPr>
        <p:grpSpPr>
          <a:xfrm>
            <a:off x="7538779" y="1379246"/>
            <a:ext cx="314662" cy="358999"/>
            <a:chOff x="-55576850" y="3198125"/>
            <a:chExt cx="279625" cy="319025"/>
          </a:xfrm>
        </p:grpSpPr>
        <p:sp>
          <p:nvSpPr>
            <p:cNvPr id="7187" name="Google Shape;7187;p7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9"/>
          <p:cNvGrpSpPr/>
          <p:nvPr/>
        </p:nvGrpSpPr>
        <p:grpSpPr>
          <a:xfrm>
            <a:off x="7516174" y="1835221"/>
            <a:ext cx="359871" cy="358324"/>
            <a:chOff x="-55596550" y="3590175"/>
            <a:chExt cx="319800" cy="318425"/>
          </a:xfrm>
        </p:grpSpPr>
        <p:sp>
          <p:nvSpPr>
            <p:cNvPr id="7192" name="Google Shape;7192;p7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9"/>
          <p:cNvGrpSpPr/>
          <p:nvPr/>
        </p:nvGrpSpPr>
        <p:grpSpPr>
          <a:xfrm>
            <a:off x="7531412" y="2276564"/>
            <a:ext cx="358999" cy="359252"/>
            <a:chOff x="-55595775" y="3982375"/>
            <a:chExt cx="319025" cy="319250"/>
          </a:xfrm>
        </p:grpSpPr>
        <p:sp>
          <p:nvSpPr>
            <p:cNvPr id="7197" name="Google Shape;7197;p7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9"/>
          <p:cNvGrpSpPr/>
          <p:nvPr/>
        </p:nvGrpSpPr>
        <p:grpSpPr>
          <a:xfrm>
            <a:off x="6188595" y="2734774"/>
            <a:ext cx="358999" cy="358099"/>
            <a:chOff x="-53635375" y="3192625"/>
            <a:chExt cx="319025" cy="318225"/>
          </a:xfrm>
        </p:grpSpPr>
        <p:sp>
          <p:nvSpPr>
            <p:cNvPr id="7204" name="Google Shape;7204;p7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9"/>
          <p:cNvGrpSpPr/>
          <p:nvPr/>
        </p:nvGrpSpPr>
        <p:grpSpPr>
          <a:xfrm>
            <a:off x="6210763" y="3205748"/>
            <a:ext cx="314662" cy="358999"/>
            <a:chOff x="-53615675" y="3584850"/>
            <a:chExt cx="279625" cy="319025"/>
          </a:xfrm>
        </p:grpSpPr>
        <p:sp>
          <p:nvSpPr>
            <p:cNvPr id="7208" name="Google Shape;7208;p7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79"/>
          <p:cNvGrpSpPr/>
          <p:nvPr/>
        </p:nvGrpSpPr>
        <p:grpSpPr>
          <a:xfrm>
            <a:off x="6188609" y="3668674"/>
            <a:ext cx="358971" cy="357874"/>
            <a:chOff x="-53634575" y="3976500"/>
            <a:chExt cx="319000" cy="318025"/>
          </a:xfrm>
        </p:grpSpPr>
        <p:sp>
          <p:nvSpPr>
            <p:cNvPr id="7212" name="Google Shape;7212;p7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79"/>
          <p:cNvGrpSpPr/>
          <p:nvPr/>
        </p:nvGrpSpPr>
        <p:grpSpPr>
          <a:xfrm>
            <a:off x="7983413" y="3211628"/>
            <a:ext cx="314662" cy="358436"/>
            <a:chOff x="-52023900" y="3590075"/>
            <a:chExt cx="279625" cy="318525"/>
          </a:xfrm>
        </p:grpSpPr>
        <p:sp>
          <p:nvSpPr>
            <p:cNvPr id="7221" name="Google Shape;7221;p7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9"/>
          <p:cNvGrpSpPr/>
          <p:nvPr/>
        </p:nvGrpSpPr>
        <p:grpSpPr>
          <a:xfrm>
            <a:off x="5746654" y="1380146"/>
            <a:ext cx="358971" cy="358971"/>
            <a:chOff x="-57173375" y="3198925"/>
            <a:chExt cx="319000" cy="319000"/>
          </a:xfrm>
        </p:grpSpPr>
        <p:sp>
          <p:nvSpPr>
            <p:cNvPr id="7229" name="Google Shape;7229;p7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79"/>
          <p:cNvGrpSpPr/>
          <p:nvPr/>
        </p:nvGrpSpPr>
        <p:grpSpPr>
          <a:xfrm>
            <a:off x="5747541" y="1857587"/>
            <a:ext cx="357198" cy="314690"/>
            <a:chOff x="-57176525" y="3610050"/>
            <a:chExt cx="317425" cy="279650"/>
          </a:xfrm>
        </p:grpSpPr>
        <p:sp>
          <p:nvSpPr>
            <p:cNvPr id="7234" name="Google Shape;7234;p7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9"/>
          <p:cNvGrpSpPr/>
          <p:nvPr/>
        </p:nvGrpSpPr>
        <p:grpSpPr>
          <a:xfrm>
            <a:off x="7957995" y="1380146"/>
            <a:ext cx="358099" cy="356326"/>
            <a:chOff x="-55202750" y="3198925"/>
            <a:chExt cx="318225" cy="316650"/>
          </a:xfrm>
        </p:grpSpPr>
        <p:sp>
          <p:nvSpPr>
            <p:cNvPr id="7240" name="Google Shape;7240;p7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9"/>
          <p:cNvGrpSpPr/>
          <p:nvPr/>
        </p:nvGrpSpPr>
        <p:grpSpPr>
          <a:xfrm>
            <a:off x="7968629" y="1835446"/>
            <a:ext cx="336830" cy="358099"/>
            <a:chOff x="-55194875" y="3590375"/>
            <a:chExt cx="299325" cy="318225"/>
          </a:xfrm>
        </p:grpSpPr>
        <p:sp>
          <p:nvSpPr>
            <p:cNvPr id="7243" name="Google Shape;7243;p7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79"/>
          <p:cNvGrpSpPr/>
          <p:nvPr/>
        </p:nvGrpSpPr>
        <p:grpSpPr>
          <a:xfrm>
            <a:off x="7973247" y="2277717"/>
            <a:ext cx="357198" cy="357198"/>
            <a:chOff x="-55203525" y="3983400"/>
            <a:chExt cx="317425" cy="317425"/>
          </a:xfrm>
        </p:grpSpPr>
        <p:sp>
          <p:nvSpPr>
            <p:cNvPr id="7249" name="Google Shape;7249;p7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9"/>
          <p:cNvGrpSpPr/>
          <p:nvPr/>
        </p:nvGrpSpPr>
        <p:grpSpPr>
          <a:xfrm>
            <a:off x="6639727" y="2734774"/>
            <a:ext cx="335930" cy="358971"/>
            <a:chOff x="-53232900" y="3192625"/>
            <a:chExt cx="298525" cy="319000"/>
          </a:xfrm>
        </p:grpSpPr>
        <p:sp>
          <p:nvSpPr>
            <p:cNvPr id="7253" name="Google Shape;7253;p7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79"/>
          <p:cNvGrpSpPr/>
          <p:nvPr/>
        </p:nvGrpSpPr>
        <p:grpSpPr>
          <a:xfrm>
            <a:off x="6629093" y="3205748"/>
            <a:ext cx="357198" cy="356326"/>
            <a:chOff x="-53242350" y="3584850"/>
            <a:chExt cx="317425" cy="316650"/>
          </a:xfrm>
        </p:grpSpPr>
        <p:sp>
          <p:nvSpPr>
            <p:cNvPr id="7262" name="Google Shape;7262;p7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79"/>
          <p:cNvGrpSpPr/>
          <p:nvPr/>
        </p:nvGrpSpPr>
        <p:grpSpPr>
          <a:xfrm>
            <a:off x="6650362" y="3668449"/>
            <a:ext cx="314662" cy="358999"/>
            <a:chOff x="-53224225" y="3976300"/>
            <a:chExt cx="279625" cy="319025"/>
          </a:xfrm>
        </p:grpSpPr>
        <p:sp>
          <p:nvSpPr>
            <p:cNvPr id="7268" name="Google Shape;7268;p7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9"/>
          <p:cNvGrpSpPr/>
          <p:nvPr/>
        </p:nvGrpSpPr>
        <p:grpSpPr>
          <a:xfrm>
            <a:off x="7961258" y="3676129"/>
            <a:ext cx="358971" cy="358408"/>
            <a:chOff x="-52043575" y="3983125"/>
            <a:chExt cx="319000" cy="318500"/>
          </a:xfrm>
        </p:grpSpPr>
        <p:sp>
          <p:nvSpPr>
            <p:cNvPr id="7276" name="Google Shape;7276;p7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79"/>
          <p:cNvGrpSpPr/>
          <p:nvPr/>
        </p:nvGrpSpPr>
        <p:grpSpPr>
          <a:xfrm>
            <a:off x="6215199" y="1380146"/>
            <a:ext cx="314662" cy="358971"/>
            <a:chOff x="-56766175" y="3198925"/>
            <a:chExt cx="279625" cy="319000"/>
          </a:xfrm>
        </p:grpSpPr>
        <p:sp>
          <p:nvSpPr>
            <p:cNvPr id="7286" name="Google Shape;7286;p7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79"/>
          <p:cNvGrpSpPr/>
          <p:nvPr/>
        </p:nvGrpSpPr>
        <p:grpSpPr>
          <a:xfrm>
            <a:off x="6214313" y="1835446"/>
            <a:ext cx="316434" cy="358099"/>
            <a:chOff x="-56766175" y="3590375"/>
            <a:chExt cx="281200" cy="318225"/>
          </a:xfrm>
        </p:grpSpPr>
        <p:sp>
          <p:nvSpPr>
            <p:cNvPr id="7294" name="Google Shape;7294;p7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9"/>
          <p:cNvGrpSpPr/>
          <p:nvPr/>
        </p:nvGrpSpPr>
        <p:grpSpPr>
          <a:xfrm>
            <a:off x="6251269" y="2276817"/>
            <a:ext cx="272126" cy="358099"/>
            <a:chOff x="-56747275" y="3982600"/>
            <a:chExt cx="241825" cy="318225"/>
          </a:xfrm>
        </p:grpSpPr>
        <p:sp>
          <p:nvSpPr>
            <p:cNvPr id="7299" name="Google Shape;7299;p7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9"/>
          <p:cNvGrpSpPr/>
          <p:nvPr/>
        </p:nvGrpSpPr>
        <p:grpSpPr>
          <a:xfrm>
            <a:off x="4859020" y="3219055"/>
            <a:ext cx="358999" cy="342991"/>
            <a:chOff x="-54812875" y="3596675"/>
            <a:chExt cx="319025" cy="304800"/>
          </a:xfrm>
        </p:grpSpPr>
        <p:sp>
          <p:nvSpPr>
            <p:cNvPr id="7307" name="Google Shape;7307;p7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4" name="Google Shape;7314;p79"/>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6" name="Google Shape;7316;p79"/>
          <p:cNvGrpSpPr/>
          <p:nvPr/>
        </p:nvGrpSpPr>
        <p:grpSpPr>
          <a:xfrm>
            <a:off x="4881188" y="3675538"/>
            <a:ext cx="314662" cy="358099"/>
            <a:chOff x="-54793175" y="3982600"/>
            <a:chExt cx="279625" cy="318225"/>
          </a:xfrm>
        </p:grpSpPr>
        <p:sp>
          <p:nvSpPr>
            <p:cNvPr id="7317" name="Google Shape;7317;p7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9"/>
          <p:cNvGrpSpPr/>
          <p:nvPr/>
        </p:nvGrpSpPr>
        <p:grpSpPr>
          <a:xfrm>
            <a:off x="7092647" y="2734774"/>
            <a:ext cx="314662" cy="358099"/>
            <a:chOff x="-52832000" y="3192625"/>
            <a:chExt cx="279625" cy="318225"/>
          </a:xfrm>
        </p:grpSpPr>
        <p:sp>
          <p:nvSpPr>
            <p:cNvPr id="7325" name="Google Shape;7325;p7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79"/>
          <p:cNvGrpSpPr/>
          <p:nvPr/>
        </p:nvGrpSpPr>
        <p:grpSpPr>
          <a:xfrm>
            <a:off x="5779179" y="2276142"/>
            <a:ext cx="323524" cy="358774"/>
            <a:chOff x="-57162350" y="3982000"/>
            <a:chExt cx="287500" cy="318825"/>
          </a:xfrm>
        </p:grpSpPr>
        <p:sp>
          <p:nvSpPr>
            <p:cNvPr id="7334" name="Google Shape;7334;p7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9"/>
          <p:cNvGrpSpPr/>
          <p:nvPr/>
        </p:nvGrpSpPr>
        <p:grpSpPr>
          <a:xfrm>
            <a:off x="7070492" y="3206648"/>
            <a:ext cx="358971" cy="357198"/>
            <a:chOff x="-52851675" y="3585650"/>
            <a:chExt cx="319000" cy="317425"/>
          </a:xfrm>
        </p:grpSpPr>
        <p:sp>
          <p:nvSpPr>
            <p:cNvPr id="7343" name="Google Shape;7343;p7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9"/>
          <p:cNvGrpSpPr/>
          <p:nvPr/>
        </p:nvGrpSpPr>
        <p:grpSpPr>
          <a:xfrm>
            <a:off x="7092647" y="3668449"/>
            <a:ext cx="314662" cy="358999"/>
            <a:chOff x="-52832000" y="3976300"/>
            <a:chExt cx="279625" cy="319025"/>
          </a:xfrm>
        </p:grpSpPr>
        <p:sp>
          <p:nvSpPr>
            <p:cNvPr id="7350" name="Google Shape;7350;p7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79"/>
          <p:cNvGrpSpPr/>
          <p:nvPr/>
        </p:nvGrpSpPr>
        <p:grpSpPr>
          <a:xfrm>
            <a:off x="6209853" y="4123097"/>
            <a:ext cx="316434" cy="358099"/>
            <a:chOff x="-51633225" y="3198925"/>
            <a:chExt cx="281200" cy="318225"/>
          </a:xfrm>
        </p:grpSpPr>
        <p:sp>
          <p:nvSpPr>
            <p:cNvPr id="7356" name="Google Shape;7356;p7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79"/>
          <p:cNvGrpSpPr/>
          <p:nvPr/>
        </p:nvGrpSpPr>
        <p:grpSpPr>
          <a:xfrm>
            <a:off x="6628676" y="1381018"/>
            <a:ext cx="365188" cy="357226"/>
            <a:chOff x="-56396775" y="3199700"/>
            <a:chExt cx="324525" cy="317450"/>
          </a:xfrm>
        </p:grpSpPr>
        <p:sp>
          <p:nvSpPr>
            <p:cNvPr id="7364" name="Google Shape;7364;p7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9"/>
          <p:cNvGrpSpPr/>
          <p:nvPr/>
        </p:nvGrpSpPr>
        <p:grpSpPr>
          <a:xfrm>
            <a:off x="6631771" y="1846953"/>
            <a:ext cx="358999" cy="335958"/>
            <a:chOff x="-56394425" y="3600600"/>
            <a:chExt cx="319025" cy="298550"/>
          </a:xfrm>
        </p:grpSpPr>
        <p:sp>
          <p:nvSpPr>
            <p:cNvPr id="7371" name="Google Shape;7371;p7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9"/>
          <p:cNvGrpSpPr/>
          <p:nvPr/>
        </p:nvGrpSpPr>
        <p:grpSpPr>
          <a:xfrm>
            <a:off x="6662538" y="2277717"/>
            <a:ext cx="327068" cy="357198"/>
            <a:chOff x="-56379450" y="3983400"/>
            <a:chExt cx="290650" cy="317425"/>
          </a:xfrm>
        </p:grpSpPr>
        <p:sp>
          <p:nvSpPr>
            <p:cNvPr id="7375" name="Google Shape;7375;p7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9"/>
          <p:cNvGrpSpPr/>
          <p:nvPr/>
        </p:nvGrpSpPr>
        <p:grpSpPr>
          <a:xfrm>
            <a:off x="5326242" y="2741864"/>
            <a:ext cx="316434" cy="358971"/>
            <a:chOff x="-54401725" y="3198925"/>
            <a:chExt cx="281200" cy="319000"/>
          </a:xfrm>
        </p:grpSpPr>
        <p:sp>
          <p:nvSpPr>
            <p:cNvPr id="7384" name="Google Shape;7384;p7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79"/>
          <p:cNvGrpSpPr/>
          <p:nvPr/>
        </p:nvGrpSpPr>
        <p:grpSpPr>
          <a:xfrm>
            <a:off x="5327128" y="3211965"/>
            <a:ext cx="314662" cy="358099"/>
            <a:chOff x="-54401725" y="3590375"/>
            <a:chExt cx="279625" cy="318225"/>
          </a:xfrm>
        </p:grpSpPr>
        <p:sp>
          <p:nvSpPr>
            <p:cNvPr id="7396" name="Google Shape;7396;p7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79"/>
          <p:cNvGrpSpPr/>
          <p:nvPr/>
        </p:nvGrpSpPr>
        <p:grpSpPr>
          <a:xfrm>
            <a:off x="5324920" y="3675538"/>
            <a:ext cx="319079" cy="358099"/>
            <a:chOff x="-54403300" y="3982600"/>
            <a:chExt cx="283550" cy="318225"/>
          </a:xfrm>
        </p:grpSpPr>
        <p:sp>
          <p:nvSpPr>
            <p:cNvPr id="7403" name="Google Shape;7403;p7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9"/>
          <p:cNvGrpSpPr/>
          <p:nvPr/>
        </p:nvGrpSpPr>
        <p:grpSpPr>
          <a:xfrm>
            <a:off x="7512313" y="2736772"/>
            <a:ext cx="356298" cy="356973"/>
            <a:chOff x="-52458650" y="3194400"/>
            <a:chExt cx="316625" cy="317225"/>
          </a:xfrm>
        </p:grpSpPr>
        <p:sp>
          <p:nvSpPr>
            <p:cNvPr id="7409" name="Google Shape;7409;p7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9"/>
          <p:cNvGrpSpPr/>
          <p:nvPr/>
        </p:nvGrpSpPr>
        <p:grpSpPr>
          <a:xfrm>
            <a:off x="4881188" y="2741864"/>
            <a:ext cx="314662" cy="358971"/>
            <a:chOff x="-54793175" y="3198925"/>
            <a:chExt cx="279625" cy="319000"/>
          </a:xfrm>
        </p:grpSpPr>
        <p:sp>
          <p:nvSpPr>
            <p:cNvPr id="7418" name="Google Shape;7418;p7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9"/>
          <p:cNvGrpSpPr/>
          <p:nvPr/>
        </p:nvGrpSpPr>
        <p:grpSpPr>
          <a:xfrm>
            <a:off x="7521611" y="3205748"/>
            <a:ext cx="337703" cy="357845"/>
            <a:chOff x="-52450000" y="3584850"/>
            <a:chExt cx="300100" cy="318000"/>
          </a:xfrm>
        </p:grpSpPr>
        <p:sp>
          <p:nvSpPr>
            <p:cNvPr id="7426" name="Google Shape;7426;p7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79"/>
          <p:cNvGrpSpPr/>
          <p:nvPr/>
        </p:nvGrpSpPr>
        <p:grpSpPr>
          <a:xfrm>
            <a:off x="7533131" y="3670221"/>
            <a:ext cx="314662" cy="357226"/>
            <a:chOff x="-52440550" y="3977875"/>
            <a:chExt cx="279625" cy="317450"/>
          </a:xfrm>
        </p:grpSpPr>
        <p:sp>
          <p:nvSpPr>
            <p:cNvPr id="7434" name="Google Shape;7434;p7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79"/>
          <p:cNvGrpSpPr/>
          <p:nvPr/>
        </p:nvGrpSpPr>
        <p:grpSpPr>
          <a:xfrm>
            <a:off x="6645066" y="4126427"/>
            <a:ext cx="314662" cy="358999"/>
            <a:chOff x="-51623775" y="3584850"/>
            <a:chExt cx="279625" cy="319025"/>
          </a:xfrm>
        </p:grpSpPr>
        <p:sp>
          <p:nvSpPr>
            <p:cNvPr id="7443" name="Google Shape;7443;p7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79"/>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53" name="Google Shape;7453;p79"/>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57" name="Shape 7457"/>
        <p:cNvGrpSpPr/>
        <p:nvPr/>
      </p:nvGrpSpPr>
      <p:grpSpPr>
        <a:xfrm>
          <a:off x="0" y="0"/>
          <a:ext cx="0" cy="0"/>
          <a:chOff x="0" y="0"/>
          <a:chExt cx="0" cy="0"/>
        </a:xfrm>
      </p:grpSpPr>
      <p:grpSp>
        <p:nvGrpSpPr>
          <p:cNvPr id="7458" name="Google Shape;7458;p80"/>
          <p:cNvGrpSpPr/>
          <p:nvPr/>
        </p:nvGrpSpPr>
        <p:grpSpPr>
          <a:xfrm>
            <a:off x="885675" y="1386849"/>
            <a:ext cx="276003" cy="357300"/>
            <a:chOff x="-50469125" y="3183175"/>
            <a:chExt cx="233150" cy="301825"/>
          </a:xfrm>
        </p:grpSpPr>
        <p:sp>
          <p:nvSpPr>
            <p:cNvPr id="7459" name="Google Shape;7459;p8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80"/>
          <p:cNvGrpSpPr/>
          <p:nvPr/>
        </p:nvGrpSpPr>
        <p:grpSpPr>
          <a:xfrm>
            <a:off x="845574" y="1822251"/>
            <a:ext cx="356205" cy="355288"/>
            <a:chOff x="-50504575" y="3550975"/>
            <a:chExt cx="300900" cy="300125"/>
          </a:xfrm>
        </p:grpSpPr>
        <p:sp>
          <p:nvSpPr>
            <p:cNvPr id="7463" name="Google Shape;7463;p8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0"/>
          <p:cNvGrpSpPr/>
          <p:nvPr/>
        </p:nvGrpSpPr>
        <p:grpSpPr>
          <a:xfrm>
            <a:off x="845574" y="2260493"/>
            <a:ext cx="356205" cy="354341"/>
            <a:chOff x="-50503000" y="3921175"/>
            <a:chExt cx="300900" cy="299325"/>
          </a:xfrm>
        </p:grpSpPr>
        <p:sp>
          <p:nvSpPr>
            <p:cNvPr id="7468" name="Google Shape;7468;p8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0"/>
          <p:cNvGrpSpPr/>
          <p:nvPr/>
        </p:nvGrpSpPr>
        <p:grpSpPr>
          <a:xfrm>
            <a:off x="3049627" y="1406411"/>
            <a:ext cx="355258" cy="356205"/>
            <a:chOff x="-48630025" y="3199700"/>
            <a:chExt cx="300100" cy="300900"/>
          </a:xfrm>
        </p:grpSpPr>
        <p:sp>
          <p:nvSpPr>
            <p:cNvPr id="7474" name="Google Shape;7474;p8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0"/>
          <p:cNvGrpSpPr/>
          <p:nvPr/>
        </p:nvGrpSpPr>
        <p:grpSpPr>
          <a:xfrm>
            <a:off x="3049627" y="1843707"/>
            <a:ext cx="355258" cy="355258"/>
            <a:chOff x="-48630025" y="3569100"/>
            <a:chExt cx="300100" cy="300100"/>
          </a:xfrm>
        </p:grpSpPr>
        <p:sp>
          <p:nvSpPr>
            <p:cNvPr id="7478" name="Google Shape;7478;p8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0"/>
          <p:cNvGrpSpPr/>
          <p:nvPr/>
        </p:nvGrpSpPr>
        <p:grpSpPr>
          <a:xfrm>
            <a:off x="3050101" y="2281003"/>
            <a:ext cx="354311" cy="353394"/>
            <a:chOff x="-48629225" y="3938500"/>
            <a:chExt cx="299300" cy="298525"/>
          </a:xfrm>
        </p:grpSpPr>
        <p:sp>
          <p:nvSpPr>
            <p:cNvPr id="7489" name="Google Shape;7489;p8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0"/>
          <p:cNvGrpSpPr/>
          <p:nvPr/>
        </p:nvGrpSpPr>
        <p:grpSpPr>
          <a:xfrm>
            <a:off x="1785504" y="2752344"/>
            <a:ext cx="311458" cy="354341"/>
            <a:chOff x="-46762575" y="3200500"/>
            <a:chExt cx="263100" cy="299325"/>
          </a:xfrm>
        </p:grpSpPr>
        <p:sp>
          <p:nvSpPr>
            <p:cNvPr id="7494" name="Google Shape;7494;p8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0"/>
          <p:cNvGrpSpPr/>
          <p:nvPr/>
        </p:nvGrpSpPr>
        <p:grpSpPr>
          <a:xfrm>
            <a:off x="1763589" y="3211066"/>
            <a:ext cx="355288" cy="312375"/>
            <a:chOff x="-46779900" y="3588000"/>
            <a:chExt cx="300125" cy="263875"/>
          </a:xfrm>
        </p:grpSpPr>
        <p:sp>
          <p:nvSpPr>
            <p:cNvPr id="7500" name="Google Shape;7500;p8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0"/>
          <p:cNvGrpSpPr/>
          <p:nvPr/>
        </p:nvGrpSpPr>
        <p:grpSpPr>
          <a:xfrm>
            <a:off x="1764062" y="3625988"/>
            <a:ext cx="354341" cy="353394"/>
            <a:chOff x="-46779100" y="3938500"/>
            <a:chExt cx="299325" cy="298525"/>
          </a:xfrm>
        </p:grpSpPr>
        <p:sp>
          <p:nvSpPr>
            <p:cNvPr id="7505" name="Google Shape;7505;p8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0"/>
          <p:cNvGrpSpPr/>
          <p:nvPr/>
        </p:nvGrpSpPr>
        <p:grpSpPr>
          <a:xfrm>
            <a:off x="3971800" y="2758855"/>
            <a:ext cx="355258" cy="355288"/>
            <a:chOff x="-44924250" y="3206000"/>
            <a:chExt cx="300100" cy="300125"/>
          </a:xfrm>
        </p:grpSpPr>
        <p:sp>
          <p:nvSpPr>
            <p:cNvPr id="7508" name="Google Shape;7508;p8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0"/>
          <p:cNvGrpSpPr/>
          <p:nvPr/>
        </p:nvGrpSpPr>
        <p:grpSpPr>
          <a:xfrm>
            <a:off x="1286286" y="1386849"/>
            <a:ext cx="355258" cy="355258"/>
            <a:chOff x="-50134375" y="3183175"/>
            <a:chExt cx="300100" cy="300100"/>
          </a:xfrm>
        </p:grpSpPr>
        <p:sp>
          <p:nvSpPr>
            <p:cNvPr id="7514" name="Google Shape;7514;p8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0"/>
          <p:cNvGrpSpPr/>
          <p:nvPr/>
        </p:nvGrpSpPr>
        <p:grpSpPr>
          <a:xfrm>
            <a:off x="1286286" y="1822251"/>
            <a:ext cx="355258" cy="355288"/>
            <a:chOff x="-50134375" y="3550975"/>
            <a:chExt cx="300100" cy="300125"/>
          </a:xfrm>
        </p:grpSpPr>
        <p:sp>
          <p:nvSpPr>
            <p:cNvPr id="7525" name="Google Shape;7525;p8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0"/>
          <p:cNvGrpSpPr/>
          <p:nvPr/>
        </p:nvGrpSpPr>
        <p:grpSpPr>
          <a:xfrm>
            <a:off x="1286286" y="2259783"/>
            <a:ext cx="355258" cy="355051"/>
            <a:chOff x="-50134375" y="3920575"/>
            <a:chExt cx="300100" cy="299925"/>
          </a:xfrm>
        </p:grpSpPr>
        <p:sp>
          <p:nvSpPr>
            <p:cNvPr id="7528" name="Google Shape;7528;p8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0"/>
          <p:cNvGrpSpPr/>
          <p:nvPr/>
        </p:nvGrpSpPr>
        <p:grpSpPr>
          <a:xfrm>
            <a:off x="3497010" y="1407358"/>
            <a:ext cx="357123" cy="355258"/>
            <a:chOff x="-48262200" y="3200500"/>
            <a:chExt cx="301675" cy="300100"/>
          </a:xfrm>
        </p:grpSpPr>
        <p:sp>
          <p:nvSpPr>
            <p:cNvPr id="7532" name="Google Shape;7532;p8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0"/>
          <p:cNvGrpSpPr/>
          <p:nvPr/>
        </p:nvGrpSpPr>
        <p:grpSpPr>
          <a:xfrm>
            <a:off x="3526383" y="1844447"/>
            <a:ext cx="298377" cy="354519"/>
            <a:chOff x="-48233050" y="3569725"/>
            <a:chExt cx="252050" cy="299475"/>
          </a:xfrm>
        </p:grpSpPr>
        <p:sp>
          <p:nvSpPr>
            <p:cNvPr id="7542" name="Google Shape;7542;p8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80"/>
          <p:cNvGrpSpPr/>
          <p:nvPr/>
        </p:nvGrpSpPr>
        <p:grpSpPr>
          <a:xfrm>
            <a:off x="3550148" y="2278191"/>
            <a:ext cx="250847" cy="358070"/>
            <a:chOff x="-48216525" y="3936125"/>
            <a:chExt cx="211900" cy="302475"/>
          </a:xfrm>
        </p:grpSpPr>
        <p:sp>
          <p:nvSpPr>
            <p:cNvPr id="7546" name="Google Shape;7546;p8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0"/>
          <p:cNvGrpSpPr/>
          <p:nvPr/>
        </p:nvGrpSpPr>
        <p:grpSpPr>
          <a:xfrm>
            <a:off x="2205866" y="2753261"/>
            <a:ext cx="355258" cy="355288"/>
            <a:chOff x="-46410500" y="3201275"/>
            <a:chExt cx="300100" cy="300125"/>
          </a:xfrm>
        </p:grpSpPr>
        <p:sp>
          <p:nvSpPr>
            <p:cNvPr id="7551" name="Google Shape;7551;p8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80"/>
          <p:cNvGrpSpPr/>
          <p:nvPr/>
        </p:nvGrpSpPr>
        <p:grpSpPr>
          <a:xfrm>
            <a:off x="2205866" y="3188692"/>
            <a:ext cx="355258" cy="356205"/>
            <a:chOff x="-46409700" y="3569100"/>
            <a:chExt cx="300100" cy="300900"/>
          </a:xfrm>
        </p:grpSpPr>
        <p:sp>
          <p:nvSpPr>
            <p:cNvPr id="7557" name="Google Shape;7557;p8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80"/>
          <p:cNvGrpSpPr/>
          <p:nvPr/>
        </p:nvGrpSpPr>
        <p:grpSpPr>
          <a:xfrm>
            <a:off x="2193747" y="3624124"/>
            <a:ext cx="379497" cy="358070"/>
            <a:chOff x="-46422300" y="3936925"/>
            <a:chExt cx="320575" cy="302475"/>
          </a:xfrm>
        </p:grpSpPr>
        <p:sp>
          <p:nvSpPr>
            <p:cNvPr id="7563" name="Google Shape;7563;p8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0"/>
          <p:cNvGrpSpPr/>
          <p:nvPr/>
        </p:nvGrpSpPr>
        <p:grpSpPr>
          <a:xfrm>
            <a:off x="3971326" y="3178452"/>
            <a:ext cx="356205" cy="355258"/>
            <a:chOff x="-44914800" y="3560450"/>
            <a:chExt cx="300900" cy="300100"/>
          </a:xfrm>
        </p:grpSpPr>
        <p:sp>
          <p:nvSpPr>
            <p:cNvPr id="7566" name="Google Shape;7566;p8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0"/>
          <p:cNvGrpSpPr/>
          <p:nvPr/>
        </p:nvGrpSpPr>
        <p:grpSpPr>
          <a:xfrm>
            <a:off x="1726378" y="1387086"/>
            <a:ext cx="354311" cy="354104"/>
            <a:chOff x="-49764975" y="3183375"/>
            <a:chExt cx="299300" cy="299125"/>
          </a:xfrm>
        </p:grpSpPr>
        <p:sp>
          <p:nvSpPr>
            <p:cNvPr id="7572" name="Google Shape;7572;p8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0"/>
          <p:cNvGrpSpPr/>
          <p:nvPr/>
        </p:nvGrpSpPr>
        <p:grpSpPr>
          <a:xfrm>
            <a:off x="1726378" y="1822547"/>
            <a:ext cx="354311" cy="355909"/>
            <a:chOff x="-49764975" y="3551225"/>
            <a:chExt cx="299300" cy="300650"/>
          </a:xfrm>
        </p:grpSpPr>
        <p:sp>
          <p:nvSpPr>
            <p:cNvPr id="7582" name="Google Shape;7582;p8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0"/>
          <p:cNvGrpSpPr/>
          <p:nvPr/>
        </p:nvGrpSpPr>
        <p:grpSpPr>
          <a:xfrm>
            <a:off x="1724040" y="2259310"/>
            <a:ext cx="358987" cy="355525"/>
            <a:chOff x="-49766550" y="3920175"/>
            <a:chExt cx="303250" cy="300325"/>
          </a:xfrm>
        </p:grpSpPr>
        <p:sp>
          <p:nvSpPr>
            <p:cNvPr id="7594" name="Google Shape;7594;p8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0"/>
          <p:cNvGrpSpPr/>
          <p:nvPr/>
        </p:nvGrpSpPr>
        <p:grpSpPr>
          <a:xfrm>
            <a:off x="3939571" y="1407358"/>
            <a:ext cx="357123" cy="354341"/>
            <a:chOff x="-47892800" y="3200500"/>
            <a:chExt cx="301675" cy="299325"/>
          </a:xfrm>
        </p:grpSpPr>
        <p:sp>
          <p:nvSpPr>
            <p:cNvPr id="7599" name="Google Shape;7599;p8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0"/>
          <p:cNvGrpSpPr/>
          <p:nvPr/>
        </p:nvGrpSpPr>
        <p:grpSpPr>
          <a:xfrm>
            <a:off x="4003437" y="1843707"/>
            <a:ext cx="229391" cy="355258"/>
            <a:chOff x="-47839250" y="3569100"/>
            <a:chExt cx="193775" cy="300100"/>
          </a:xfrm>
        </p:grpSpPr>
        <p:sp>
          <p:nvSpPr>
            <p:cNvPr id="7606" name="Google Shape;7606;p8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0"/>
          <p:cNvGrpSpPr/>
          <p:nvPr/>
        </p:nvGrpSpPr>
        <p:grpSpPr>
          <a:xfrm>
            <a:off x="3940503" y="2280056"/>
            <a:ext cx="355258" cy="356205"/>
            <a:chOff x="-47892800" y="3937700"/>
            <a:chExt cx="300100" cy="300900"/>
          </a:xfrm>
        </p:grpSpPr>
        <p:sp>
          <p:nvSpPr>
            <p:cNvPr id="7613" name="Google Shape;7613;p8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80"/>
          <p:cNvGrpSpPr/>
          <p:nvPr/>
        </p:nvGrpSpPr>
        <p:grpSpPr>
          <a:xfrm>
            <a:off x="2645798" y="2773770"/>
            <a:ext cx="355258" cy="311458"/>
            <a:chOff x="-46042675" y="3218600"/>
            <a:chExt cx="300100" cy="263100"/>
          </a:xfrm>
        </p:grpSpPr>
        <p:sp>
          <p:nvSpPr>
            <p:cNvPr id="7622" name="Google Shape;7622;p8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80"/>
          <p:cNvGrpSpPr/>
          <p:nvPr/>
        </p:nvGrpSpPr>
        <p:grpSpPr>
          <a:xfrm>
            <a:off x="2645798" y="3188219"/>
            <a:ext cx="355258" cy="323118"/>
            <a:chOff x="-46042675" y="3568700"/>
            <a:chExt cx="300100" cy="272950"/>
          </a:xfrm>
        </p:grpSpPr>
        <p:sp>
          <p:nvSpPr>
            <p:cNvPr id="7629" name="Google Shape;7629;p8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0"/>
          <p:cNvGrpSpPr/>
          <p:nvPr/>
        </p:nvGrpSpPr>
        <p:grpSpPr>
          <a:xfrm>
            <a:off x="2687749" y="3625189"/>
            <a:ext cx="271357" cy="356057"/>
            <a:chOff x="-46007225" y="3937825"/>
            <a:chExt cx="229225" cy="300775"/>
          </a:xfrm>
        </p:grpSpPr>
        <p:sp>
          <p:nvSpPr>
            <p:cNvPr id="7634" name="Google Shape;7634;p8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0"/>
          <p:cNvGrpSpPr/>
          <p:nvPr/>
        </p:nvGrpSpPr>
        <p:grpSpPr>
          <a:xfrm>
            <a:off x="3993241" y="3615275"/>
            <a:ext cx="312375" cy="357596"/>
            <a:chOff x="-44895900" y="3929450"/>
            <a:chExt cx="263875" cy="302075"/>
          </a:xfrm>
        </p:grpSpPr>
        <p:sp>
          <p:nvSpPr>
            <p:cNvPr id="7645" name="Google Shape;7645;p8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0"/>
          <p:cNvGrpSpPr/>
          <p:nvPr/>
        </p:nvGrpSpPr>
        <p:grpSpPr>
          <a:xfrm>
            <a:off x="2167060" y="1398036"/>
            <a:ext cx="356205" cy="332885"/>
            <a:chOff x="-49397175" y="3192625"/>
            <a:chExt cx="300900" cy="281200"/>
          </a:xfrm>
        </p:grpSpPr>
        <p:sp>
          <p:nvSpPr>
            <p:cNvPr id="7652" name="Google Shape;7652;p8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0"/>
          <p:cNvGrpSpPr/>
          <p:nvPr/>
        </p:nvGrpSpPr>
        <p:grpSpPr>
          <a:xfrm>
            <a:off x="2193163" y="1822251"/>
            <a:ext cx="304000" cy="356205"/>
            <a:chOff x="-49375900" y="3550975"/>
            <a:chExt cx="256800" cy="300900"/>
          </a:xfrm>
        </p:grpSpPr>
        <p:sp>
          <p:nvSpPr>
            <p:cNvPr id="7660" name="Google Shape;7660;p8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0"/>
          <p:cNvGrpSpPr/>
          <p:nvPr/>
        </p:nvGrpSpPr>
        <p:grpSpPr>
          <a:xfrm>
            <a:off x="2188516" y="2259546"/>
            <a:ext cx="313293" cy="356205"/>
            <a:chOff x="-49378250" y="3920375"/>
            <a:chExt cx="264650" cy="300900"/>
          </a:xfrm>
        </p:grpSpPr>
        <p:sp>
          <p:nvSpPr>
            <p:cNvPr id="7672" name="Google Shape;7672;p8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80"/>
          <p:cNvGrpSpPr/>
          <p:nvPr/>
        </p:nvGrpSpPr>
        <p:grpSpPr>
          <a:xfrm>
            <a:off x="907504" y="2752344"/>
            <a:ext cx="312375" cy="357123"/>
            <a:chOff x="-47505300" y="3200500"/>
            <a:chExt cx="263875" cy="301675"/>
          </a:xfrm>
        </p:grpSpPr>
        <p:sp>
          <p:nvSpPr>
            <p:cNvPr id="7680" name="Google Shape;7680;p8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0"/>
          <p:cNvGrpSpPr/>
          <p:nvPr/>
        </p:nvGrpSpPr>
        <p:grpSpPr>
          <a:xfrm>
            <a:off x="885604" y="3188692"/>
            <a:ext cx="356176" cy="355051"/>
            <a:chOff x="-47524975" y="3569100"/>
            <a:chExt cx="300875" cy="299925"/>
          </a:xfrm>
        </p:grpSpPr>
        <p:sp>
          <p:nvSpPr>
            <p:cNvPr id="7694" name="Google Shape;7694;p8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0"/>
          <p:cNvGrpSpPr/>
          <p:nvPr/>
        </p:nvGrpSpPr>
        <p:grpSpPr>
          <a:xfrm>
            <a:off x="886062" y="3667954"/>
            <a:ext cx="355258" cy="270410"/>
            <a:chOff x="-47523400" y="3973950"/>
            <a:chExt cx="300100" cy="228425"/>
          </a:xfrm>
        </p:grpSpPr>
        <p:sp>
          <p:nvSpPr>
            <p:cNvPr id="7700" name="Google Shape;7700;p8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0"/>
          <p:cNvGrpSpPr/>
          <p:nvPr/>
        </p:nvGrpSpPr>
        <p:grpSpPr>
          <a:xfrm>
            <a:off x="3091183" y="2750953"/>
            <a:ext cx="354341" cy="357596"/>
            <a:chOff x="-45673275" y="3199325"/>
            <a:chExt cx="299325" cy="302075"/>
          </a:xfrm>
        </p:grpSpPr>
        <p:sp>
          <p:nvSpPr>
            <p:cNvPr id="7706" name="Google Shape;7706;p8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0"/>
          <p:cNvGrpSpPr/>
          <p:nvPr/>
        </p:nvGrpSpPr>
        <p:grpSpPr>
          <a:xfrm>
            <a:off x="3090251" y="3209202"/>
            <a:ext cx="356205" cy="314240"/>
            <a:chOff x="-45674075" y="3586425"/>
            <a:chExt cx="300900" cy="265450"/>
          </a:xfrm>
        </p:grpSpPr>
        <p:sp>
          <p:nvSpPr>
            <p:cNvPr id="7710" name="Google Shape;7710;p8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0"/>
          <p:cNvGrpSpPr/>
          <p:nvPr/>
        </p:nvGrpSpPr>
        <p:grpSpPr>
          <a:xfrm>
            <a:off x="3091183" y="3625041"/>
            <a:ext cx="354341" cy="356205"/>
            <a:chOff x="-45673275" y="3937700"/>
            <a:chExt cx="299325" cy="300900"/>
          </a:xfrm>
        </p:grpSpPr>
        <p:sp>
          <p:nvSpPr>
            <p:cNvPr id="7713" name="Google Shape;7713;p8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0"/>
          <p:cNvGrpSpPr/>
          <p:nvPr/>
        </p:nvGrpSpPr>
        <p:grpSpPr>
          <a:xfrm>
            <a:off x="2205349" y="4117825"/>
            <a:ext cx="356205" cy="356205"/>
            <a:chOff x="-44512325" y="3176075"/>
            <a:chExt cx="300900" cy="300900"/>
          </a:xfrm>
        </p:grpSpPr>
        <p:sp>
          <p:nvSpPr>
            <p:cNvPr id="7720" name="Google Shape;7720;p8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0"/>
          <p:cNvGrpSpPr/>
          <p:nvPr/>
        </p:nvGrpSpPr>
        <p:grpSpPr>
          <a:xfrm>
            <a:off x="2608689" y="1386849"/>
            <a:ext cx="354341" cy="354341"/>
            <a:chOff x="-49027775" y="3183175"/>
            <a:chExt cx="299325" cy="299325"/>
          </a:xfrm>
        </p:grpSpPr>
        <p:sp>
          <p:nvSpPr>
            <p:cNvPr id="7724" name="Google Shape;7724;p8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80"/>
          <p:cNvGrpSpPr/>
          <p:nvPr/>
        </p:nvGrpSpPr>
        <p:grpSpPr>
          <a:xfrm>
            <a:off x="2608230" y="1822251"/>
            <a:ext cx="355258" cy="357152"/>
            <a:chOff x="-49027775" y="3550975"/>
            <a:chExt cx="300100" cy="301700"/>
          </a:xfrm>
        </p:grpSpPr>
        <p:sp>
          <p:nvSpPr>
            <p:cNvPr id="7729" name="Google Shape;7729;p8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0"/>
          <p:cNvGrpSpPr/>
          <p:nvPr/>
        </p:nvGrpSpPr>
        <p:grpSpPr>
          <a:xfrm>
            <a:off x="2606306" y="2259310"/>
            <a:ext cx="359106" cy="355525"/>
            <a:chOff x="-49031025" y="3920175"/>
            <a:chExt cx="303350" cy="300325"/>
          </a:xfrm>
        </p:grpSpPr>
        <p:sp>
          <p:nvSpPr>
            <p:cNvPr id="7740" name="Google Shape;7740;p8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80"/>
          <p:cNvGrpSpPr/>
          <p:nvPr/>
        </p:nvGrpSpPr>
        <p:grpSpPr>
          <a:xfrm>
            <a:off x="1322411" y="2752344"/>
            <a:ext cx="356176" cy="354341"/>
            <a:chOff x="-47155575" y="3200500"/>
            <a:chExt cx="300875" cy="299325"/>
          </a:xfrm>
        </p:grpSpPr>
        <p:sp>
          <p:nvSpPr>
            <p:cNvPr id="7747" name="Google Shape;7747;p8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0"/>
          <p:cNvGrpSpPr/>
          <p:nvPr/>
        </p:nvGrpSpPr>
        <p:grpSpPr>
          <a:xfrm>
            <a:off x="1322870" y="3188692"/>
            <a:ext cx="355258" cy="355258"/>
            <a:chOff x="-47154800" y="3569100"/>
            <a:chExt cx="300100" cy="300100"/>
          </a:xfrm>
        </p:grpSpPr>
        <p:sp>
          <p:nvSpPr>
            <p:cNvPr id="7754" name="Google Shape;7754;p8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0"/>
          <p:cNvGrpSpPr/>
          <p:nvPr/>
        </p:nvGrpSpPr>
        <p:grpSpPr>
          <a:xfrm>
            <a:off x="1323343" y="3626905"/>
            <a:ext cx="354311" cy="353423"/>
            <a:chOff x="-47154000" y="3939275"/>
            <a:chExt cx="299300" cy="298550"/>
          </a:xfrm>
        </p:grpSpPr>
        <p:sp>
          <p:nvSpPr>
            <p:cNvPr id="7761" name="Google Shape;7761;p8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80"/>
          <p:cNvGrpSpPr/>
          <p:nvPr/>
        </p:nvGrpSpPr>
        <p:grpSpPr>
          <a:xfrm>
            <a:off x="3548633" y="2752344"/>
            <a:ext cx="312375" cy="354341"/>
            <a:chOff x="-45286550" y="3200500"/>
            <a:chExt cx="263875" cy="299325"/>
          </a:xfrm>
        </p:grpSpPr>
        <p:sp>
          <p:nvSpPr>
            <p:cNvPr id="7766" name="Google Shape;7766;p8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80"/>
          <p:cNvGrpSpPr/>
          <p:nvPr/>
        </p:nvGrpSpPr>
        <p:grpSpPr>
          <a:xfrm>
            <a:off x="3548633" y="3189639"/>
            <a:ext cx="312375" cy="354311"/>
            <a:chOff x="-45286550" y="3569900"/>
            <a:chExt cx="263875" cy="299300"/>
          </a:xfrm>
        </p:grpSpPr>
        <p:sp>
          <p:nvSpPr>
            <p:cNvPr id="7770" name="Google Shape;7770;p8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80"/>
          <p:cNvGrpSpPr/>
          <p:nvPr/>
        </p:nvGrpSpPr>
        <p:grpSpPr>
          <a:xfrm>
            <a:off x="3559820" y="3625988"/>
            <a:ext cx="290001" cy="355258"/>
            <a:chOff x="-45277900" y="3938500"/>
            <a:chExt cx="244975" cy="300100"/>
          </a:xfrm>
        </p:grpSpPr>
        <p:sp>
          <p:nvSpPr>
            <p:cNvPr id="7777" name="Google Shape;7777;p8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0"/>
          <p:cNvGrpSpPr/>
          <p:nvPr/>
        </p:nvGrpSpPr>
        <p:grpSpPr>
          <a:xfrm>
            <a:off x="2645769" y="4095090"/>
            <a:ext cx="355258" cy="355258"/>
            <a:chOff x="-44502875" y="3576975"/>
            <a:chExt cx="300100" cy="300100"/>
          </a:xfrm>
        </p:grpSpPr>
        <p:sp>
          <p:nvSpPr>
            <p:cNvPr id="7782" name="Google Shape;7782;p8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0"/>
          <p:cNvGrpSpPr/>
          <p:nvPr/>
        </p:nvGrpSpPr>
        <p:grpSpPr>
          <a:xfrm>
            <a:off x="4858981" y="1820745"/>
            <a:ext cx="356196" cy="354670"/>
            <a:chOff x="-13946200" y="3647075"/>
            <a:chExt cx="353650" cy="352100"/>
          </a:xfrm>
        </p:grpSpPr>
        <p:sp>
          <p:nvSpPr>
            <p:cNvPr id="7786" name="Google Shape;7786;p8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80"/>
          <p:cNvGrpSpPr/>
          <p:nvPr/>
        </p:nvGrpSpPr>
        <p:grpSpPr>
          <a:xfrm>
            <a:off x="6642374" y="1380228"/>
            <a:ext cx="357002" cy="354267"/>
            <a:chOff x="-12163025" y="3214275"/>
            <a:chExt cx="354450" cy="351700"/>
          </a:xfrm>
        </p:grpSpPr>
        <p:sp>
          <p:nvSpPr>
            <p:cNvPr id="7793" name="Google Shape;7793;p8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0"/>
          <p:cNvGrpSpPr/>
          <p:nvPr/>
        </p:nvGrpSpPr>
        <p:grpSpPr>
          <a:xfrm>
            <a:off x="6643154" y="1819965"/>
            <a:ext cx="355441" cy="356232"/>
            <a:chOff x="-12160675" y="3647875"/>
            <a:chExt cx="352900" cy="353650"/>
          </a:xfrm>
        </p:grpSpPr>
        <p:sp>
          <p:nvSpPr>
            <p:cNvPr id="7797" name="Google Shape;7797;p8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0"/>
          <p:cNvGrpSpPr/>
          <p:nvPr/>
        </p:nvGrpSpPr>
        <p:grpSpPr>
          <a:xfrm>
            <a:off x="6653870" y="2264421"/>
            <a:ext cx="354635" cy="356232"/>
            <a:chOff x="-12160675" y="4081850"/>
            <a:chExt cx="352100" cy="353650"/>
          </a:xfrm>
        </p:grpSpPr>
        <p:sp>
          <p:nvSpPr>
            <p:cNvPr id="7805" name="Google Shape;7805;p8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80"/>
          <p:cNvGrpSpPr/>
          <p:nvPr/>
        </p:nvGrpSpPr>
        <p:grpSpPr>
          <a:xfrm>
            <a:off x="4858836" y="2738864"/>
            <a:ext cx="355416" cy="355652"/>
            <a:chOff x="-10391650" y="3180600"/>
            <a:chExt cx="352875" cy="353075"/>
          </a:xfrm>
        </p:grpSpPr>
        <p:sp>
          <p:nvSpPr>
            <p:cNvPr id="7812" name="Google Shape;7812;p8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80"/>
          <p:cNvGrpSpPr/>
          <p:nvPr/>
        </p:nvGrpSpPr>
        <p:grpSpPr>
          <a:xfrm>
            <a:off x="4858835" y="3215662"/>
            <a:ext cx="354635" cy="353890"/>
            <a:chOff x="-10390875" y="3616350"/>
            <a:chExt cx="352100" cy="351325"/>
          </a:xfrm>
        </p:grpSpPr>
        <p:sp>
          <p:nvSpPr>
            <p:cNvPr id="7819" name="Google Shape;7819;p8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80"/>
          <p:cNvGrpSpPr/>
          <p:nvPr/>
        </p:nvGrpSpPr>
        <p:grpSpPr>
          <a:xfrm>
            <a:off x="7525810" y="2740327"/>
            <a:ext cx="312585" cy="354670"/>
            <a:chOff x="-10370400" y="4049550"/>
            <a:chExt cx="310350" cy="352100"/>
          </a:xfrm>
        </p:grpSpPr>
        <p:sp>
          <p:nvSpPr>
            <p:cNvPr id="7823" name="Google Shape;7823;p8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0"/>
          <p:cNvGrpSpPr/>
          <p:nvPr/>
        </p:nvGrpSpPr>
        <p:grpSpPr>
          <a:xfrm>
            <a:off x="6630066" y="2739268"/>
            <a:ext cx="379236" cy="354847"/>
            <a:chOff x="-8674650" y="3210975"/>
            <a:chExt cx="376525" cy="352275"/>
          </a:xfrm>
        </p:grpSpPr>
        <p:sp>
          <p:nvSpPr>
            <p:cNvPr id="7829" name="Google Shape;7829;p8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0"/>
          <p:cNvGrpSpPr/>
          <p:nvPr/>
        </p:nvGrpSpPr>
        <p:grpSpPr>
          <a:xfrm>
            <a:off x="5301563" y="1820745"/>
            <a:ext cx="356221" cy="354670"/>
            <a:chOff x="-13512225" y="3647075"/>
            <a:chExt cx="353675" cy="352100"/>
          </a:xfrm>
        </p:grpSpPr>
        <p:sp>
          <p:nvSpPr>
            <p:cNvPr id="7836" name="Google Shape;7836;p8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80"/>
          <p:cNvGrpSpPr/>
          <p:nvPr/>
        </p:nvGrpSpPr>
        <p:grpSpPr>
          <a:xfrm>
            <a:off x="5311876" y="2264811"/>
            <a:ext cx="356221" cy="355451"/>
            <a:chOff x="-13512225" y="4080275"/>
            <a:chExt cx="353675" cy="352875"/>
          </a:xfrm>
        </p:grpSpPr>
        <p:sp>
          <p:nvSpPr>
            <p:cNvPr id="7847" name="Google Shape;7847;p8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0"/>
          <p:cNvGrpSpPr/>
          <p:nvPr/>
        </p:nvGrpSpPr>
        <p:grpSpPr>
          <a:xfrm>
            <a:off x="7084956" y="1412172"/>
            <a:ext cx="356196" cy="290379"/>
            <a:chOff x="-11728250" y="3245400"/>
            <a:chExt cx="353650" cy="288275"/>
          </a:xfrm>
        </p:grpSpPr>
        <p:sp>
          <p:nvSpPr>
            <p:cNvPr id="7859" name="Google Shape;7859;p8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0"/>
          <p:cNvGrpSpPr/>
          <p:nvPr/>
        </p:nvGrpSpPr>
        <p:grpSpPr>
          <a:xfrm>
            <a:off x="7117464" y="2264811"/>
            <a:ext cx="311804" cy="355451"/>
            <a:chOff x="-11703850" y="4081850"/>
            <a:chExt cx="309575" cy="352875"/>
          </a:xfrm>
        </p:grpSpPr>
        <p:sp>
          <p:nvSpPr>
            <p:cNvPr id="7865" name="Google Shape;7865;p8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0"/>
          <p:cNvGrpSpPr/>
          <p:nvPr/>
        </p:nvGrpSpPr>
        <p:grpSpPr>
          <a:xfrm>
            <a:off x="5306120" y="2738964"/>
            <a:ext cx="357002" cy="355451"/>
            <a:chOff x="-9958475" y="3180025"/>
            <a:chExt cx="354450" cy="352875"/>
          </a:xfrm>
        </p:grpSpPr>
        <p:sp>
          <p:nvSpPr>
            <p:cNvPr id="7874" name="Google Shape;7874;p8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0"/>
          <p:cNvGrpSpPr/>
          <p:nvPr/>
        </p:nvGrpSpPr>
        <p:grpSpPr>
          <a:xfrm>
            <a:off x="5315247" y="3214945"/>
            <a:ext cx="337966" cy="355325"/>
            <a:chOff x="-9949025" y="3615575"/>
            <a:chExt cx="335550" cy="352750"/>
          </a:xfrm>
        </p:grpSpPr>
        <p:sp>
          <p:nvSpPr>
            <p:cNvPr id="7878" name="Google Shape;7878;p8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80"/>
          <p:cNvGrpSpPr/>
          <p:nvPr/>
        </p:nvGrpSpPr>
        <p:grpSpPr>
          <a:xfrm>
            <a:off x="7950093" y="2738451"/>
            <a:ext cx="360175" cy="358423"/>
            <a:chOff x="-9961625" y="4048175"/>
            <a:chExt cx="357600" cy="355825"/>
          </a:xfrm>
        </p:grpSpPr>
        <p:sp>
          <p:nvSpPr>
            <p:cNvPr id="7882" name="Google Shape;7882;p8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0"/>
          <p:cNvGrpSpPr/>
          <p:nvPr/>
        </p:nvGrpSpPr>
        <p:grpSpPr>
          <a:xfrm>
            <a:off x="6636814" y="3213963"/>
            <a:ext cx="364959" cy="357289"/>
            <a:chOff x="-8680950" y="3624225"/>
            <a:chExt cx="362350" cy="354700"/>
          </a:xfrm>
        </p:grpSpPr>
        <p:sp>
          <p:nvSpPr>
            <p:cNvPr id="7889" name="Google Shape;7889;p8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80"/>
          <p:cNvGrpSpPr/>
          <p:nvPr/>
        </p:nvGrpSpPr>
        <p:grpSpPr>
          <a:xfrm>
            <a:off x="5773058" y="1379624"/>
            <a:ext cx="313365" cy="355476"/>
            <a:chOff x="-13056975" y="3212300"/>
            <a:chExt cx="311125" cy="352900"/>
          </a:xfrm>
        </p:grpSpPr>
        <p:sp>
          <p:nvSpPr>
            <p:cNvPr id="7896" name="Google Shape;7896;p8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0"/>
          <p:cNvGrpSpPr/>
          <p:nvPr/>
        </p:nvGrpSpPr>
        <p:grpSpPr>
          <a:xfrm>
            <a:off x="5750446" y="1820418"/>
            <a:ext cx="358588" cy="355325"/>
            <a:chOff x="-13077450" y="3647075"/>
            <a:chExt cx="356025" cy="352750"/>
          </a:xfrm>
        </p:grpSpPr>
        <p:sp>
          <p:nvSpPr>
            <p:cNvPr id="7901" name="Google Shape;7901;p8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80"/>
          <p:cNvGrpSpPr/>
          <p:nvPr/>
        </p:nvGrpSpPr>
        <p:grpSpPr>
          <a:xfrm>
            <a:off x="5761552" y="2264018"/>
            <a:ext cx="357002" cy="357037"/>
            <a:chOff x="-13079025" y="4079475"/>
            <a:chExt cx="354450" cy="354450"/>
          </a:xfrm>
        </p:grpSpPr>
        <p:sp>
          <p:nvSpPr>
            <p:cNvPr id="7905" name="Google Shape;7905;p8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80"/>
          <p:cNvGrpSpPr/>
          <p:nvPr/>
        </p:nvGrpSpPr>
        <p:grpSpPr>
          <a:xfrm>
            <a:off x="7534619" y="1380027"/>
            <a:ext cx="356221" cy="354670"/>
            <a:chOff x="-11292700" y="3213875"/>
            <a:chExt cx="353675" cy="352100"/>
          </a:xfrm>
        </p:grpSpPr>
        <p:sp>
          <p:nvSpPr>
            <p:cNvPr id="7910" name="Google Shape;7910;p8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80"/>
          <p:cNvGrpSpPr/>
          <p:nvPr/>
        </p:nvGrpSpPr>
        <p:grpSpPr>
          <a:xfrm>
            <a:off x="7528677" y="1819965"/>
            <a:ext cx="368106" cy="356232"/>
            <a:chOff x="-11299000" y="3647875"/>
            <a:chExt cx="365475" cy="353650"/>
          </a:xfrm>
        </p:grpSpPr>
        <p:sp>
          <p:nvSpPr>
            <p:cNvPr id="7918" name="Google Shape;7918;p8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80"/>
          <p:cNvGrpSpPr/>
          <p:nvPr/>
        </p:nvGrpSpPr>
        <p:grpSpPr>
          <a:xfrm>
            <a:off x="7544139" y="2275916"/>
            <a:ext cx="357808" cy="333240"/>
            <a:chOff x="-11295075" y="4092875"/>
            <a:chExt cx="355250" cy="330825"/>
          </a:xfrm>
        </p:grpSpPr>
        <p:sp>
          <p:nvSpPr>
            <p:cNvPr id="7925" name="Google Shape;7925;p8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80"/>
          <p:cNvGrpSpPr/>
          <p:nvPr/>
        </p:nvGrpSpPr>
        <p:grpSpPr>
          <a:xfrm>
            <a:off x="5769739" y="2738964"/>
            <a:ext cx="312585" cy="355451"/>
            <a:chOff x="-9500075" y="3180800"/>
            <a:chExt cx="310350" cy="352875"/>
          </a:xfrm>
        </p:grpSpPr>
        <p:sp>
          <p:nvSpPr>
            <p:cNvPr id="7931" name="Google Shape;7931;p8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0"/>
          <p:cNvGrpSpPr/>
          <p:nvPr/>
        </p:nvGrpSpPr>
        <p:grpSpPr>
          <a:xfrm>
            <a:off x="5747530" y="3214479"/>
            <a:ext cx="356221" cy="356257"/>
            <a:chOff x="-9523700" y="3614000"/>
            <a:chExt cx="353675" cy="353675"/>
          </a:xfrm>
        </p:grpSpPr>
        <p:sp>
          <p:nvSpPr>
            <p:cNvPr id="7941" name="Google Shape;7941;p8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0"/>
          <p:cNvGrpSpPr/>
          <p:nvPr/>
        </p:nvGrpSpPr>
        <p:grpSpPr>
          <a:xfrm>
            <a:off x="7532481" y="3237121"/>
            <a:ext cx="356221" cy="354670"/>
            <a:chOff x="-9523700" y="4049550"/>
            <a:chExt cx="353675" cy="352100"/>
          </a:xfrm>
        </p:grpSpPr>
        <p:sp>
          <p:nvSpPr>
            <p:cNvPr id="7951" name="Google Shape;7951;p8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0"/>
          <p:cNvGrpSpPr/>
          <p:nvPr/>
        </p:nvGrpSpPr>
        <p:grpSpPr>
          <a:xfrm>
            <a:off x="7088596" y="3237094"/>
            <a:ext cx="357002" cy="311029"/>
            <a:chOff x="-8209150" y="3659675"/>
            <a:chExt cx="354450" cy="308775"/>
          </a:xfrm>
        </p:grpSpPr>
        <p:sp>
          <p:nvSpPr>
            <p:cNvPr id="7959" name="Google Shape;7959;p8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0"/>
          <p:cNvGrpSpPr/>
          <p:nvPr/>
        </p:nvGrpSpPr>
        <p:grpSpPr>
          <a:xfrm>
            <a:off x="6202157" y="2266007"/>
            <a:ext cx="356221" cy="353059"/>
            <a:chOff x="-12643475" y="4081850"/>
            <a:chExt cx="353675" cy="350500"/>
          </a:xfrm>
        </p:grpSpPr>
        <p:sp>
          <p:nvSpPr>
            <p:cNvPr id="7966" name="Google Shape;7966;p8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0" name="Google Shape;7970;p80"/>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1" name="Google Shape;7971;p80"/>
          <p:cNvGrpSpPr/>
          <p:nvPr/>
        </p:nvGrpSpPr>
        <p:grpSpPr>
          <a:xfrm>
            <a:off x="7984757" y="2275916"/>
            <a:ext cx="356221" cy="333240"/>
            <a:chOff x="-10858725" y="4092875"/>
            <a:chExt cx="353675" cy="330825"/>
          </a:xfrm>
        </p:grpSpPr>
        <p:sp>
          <p:nvSpPr>
            <p:cNvPr id="7972" name="Google Shape;7972;p8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0"/>
          <p:cNvGrpSpPr/>
          <p:nvPr/>
        </p:nvGrpSpPr>
        <p:grpSpPr>
          <a:xfrm>
            <a:off x="6243280" y="3214882"/>
            <a:ext cx="252278" cy="355451"/>
            <a:chOff x="-9039300" y="3614000"/>
            <a:chExt cx="250475" cy="352875"/>
          </a:xfrm>
        </p:grpSpPr>
        <p:sp>
          <p:nvSpPr>
            <p:cNvPr id="7979" name="Google Shape;7979;p8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0"/>
          <p:cNvGrpSpPr/>
          <p:nvPr/>
        </p:nvGrpSpPr>
        <p:grpSpPr>
          <a:xfrm>
            <a:off x="7975246" y="3237121"/>
            <a:ext cx="354635" cy="354670"/>
            <a:chOff x="-9088150" y="4049550"/>
            <a:chExt cx="352100" cy="352100"/>
          </a:xfrm>
        </p:grpSpPr>
        <p:sp>
          <p:nvSpPr>
            <p:cNvPr id="7982" name="Google Shape;7982;p8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80"/>
          <p:cNvGrpSpPr/>
          <p:nvPr/>
        </p:nvGrpSpPr>
        <p:grpSpPr>
          <a:xfrm>
            <a:off x="7109610" y="2739354"/>
            <a:ext cx="315757" cy="354670"/>
            <a:chOff x="-8191825" y="3174500"/>
            <a:chExt cx="313500" cy="352100"/>
          </a:xfrm>
        </p:grpSpPr>
        <p:sp>
          <p:nvSpPr>
            <p:cNvPr id="7989" name="Google Shape;7989;p8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0"/>
          <p:cNvGrpSpPr/>
          <p:nvPr/>
        </p:nvGrpSpPr>
        <p:grpSpPr>
          <a:xfrm>
            <a:off x="4858968" y="1379875"/>
            <a:ext cx="356221" cy="354973"/>
            <a:chOff x="-13947000" y="3212800"/>
            <a:chExt cx="353675" cy="352400"/>
          </a:xfrm>
        </p:grpSpPr>
        <p:sp>
          <p:nvSpPr>
            <p:cNvPr id="7993" name="Google Shape;7993;p8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5" name="Google Shape;7995;p80"/>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6" name="Google Shape;7996;p80"/>
          <p:cNvGrpSpPr/>
          <p:nvPr/>
        </p:nvGrpSpPr>
        <p:grpSpPr>
          <a:xfrm>
            <a:off x="5301563" y="1379233"/>
            <a:ext cx="356221" cy="356257"/>
            <a:chOff x="-13512225" y="3211525"/>
            <a:chExt cx="353675" cy="353675"/>
          </a:xfrm>
        </p:grpSpPr>
        <p:sp>
          <p:nvSpPr>
            <p:cNvPr id="7997" name="Google Shape;7997;p8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0"/>
          <p:cNvGrpSpPr/>
          <p:nvPr/>
        </p:nvGrpSpPr>
        <p:grpSpPr>
          <a:xfrm>
            <a:off x="6191845" y="1379624"/>
            <a:ext cx="356221" cy="355476"/>
            <a:chOff x="-12643475" y="3212300"/>
            <a:chExt cx="353675" cy="352900"/>
          </a:xfrm>
        </p:grpSpPr>
        <p:sp>
          <p:nvSpPr>
            <p:cNvPr id="8003" name="Google Shape;8003;p8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0"/>
          <p:cNvGrpSpPr/>
          <p:nvPr/>
        </p:nvGrpSpPr>
        <p:grpSpPr>
          <a:xfrm>
            <a:off x="6191845" y="1831398"/>
            <a:ext cx="356221" cy="333366"/>
            <a:chOff x="-12643475" y="3657325"/>
            <a:chExt cx="353675" cy="330950"/>
          </a:xfrm>
        </p:grpSpPr>
        <p:sp>
          <p:nvSpPr>
            <p:cNvPr id="8013" name="Google Shape;8013;p8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80"/>
          <p:cNvGrpSpPr/>
          <p:nvPr/>
        </p:nvGrpSpPr>
        <p:grpSpPr>
          <a:xfrm>
            <a:off x="7974847" y="1380027"/>
            <a:ext cx="355416" cy="354670"/>
            <a:chOff x="-10857925" y="3213875"/>
            <a:chExt cx="352875" cy="352100"/>
          </a:xfrm>
        </p:grpSpPr>
        <p:sp>
          <p:nvSpPr>
            <p:cNvPr id="8020" name="Google Shape;8020;p8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0"/>
          <p:cNvGrpSpPr/>
          <p:nvPr/>
        </p:nvGrpSpPr>
        <p:grpSpPr>
          <a:xfrm>
            <a:off x="6191762" y="2739455"/>
            <a:ext cx="356096" cy="354469"/>
            <a:chOff x="-9089725" y="3180200"/>
            <a:chExt cx="353550" cy="351900"/>
          </a:xfrm>
        </p:grpSpPr>
        <p:sp>
          <p:nvSpPr>
            <p:cNvPr id="8031" name="Google Shape;8031;p8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80"/>
          <p:cNvGrpSpPr/>
          <p:nvPr/>
        </p:nvGrpSpPr>
        <p:grpSpPr>
          <a:xfrm>
            <a:off x="7083760" y="1819260"/>
            <a:ext cx="358588" cy="357642"/>
            <a:chOff x="7083760" y="1971660"/>
            <a:chExt cx="358588" cy="357642"/>
          </a:xfrm>
        </p:grpSpPr>
        <p:sp>
          <p:nvSpPr>
            <p:cNvPr id="8034" name="Google Shape;8034;p8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6" name="Google Shape;8046;p80"/>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47" name="Google Shape;8047;p80"/>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51" name="Shape 8051"/>
        <p:cNvGrpSpPr/>
        <p:nvPr/>
      </p:nvGrpSpPr>
      <p:grpSpPr>
        <a:xfrm>
          <a:off x="0" y="0"/>
          <a:ext cx="0" cy="0"/>
          <a:chOff x="0" y="0"/>
          <a:chExt cx="0" cy="0"/>
        </a:xfrm>
      </p:grpSpPr>
      <p:sp>
        <p:nvSpPr>
          <p:cNvPr id="8052" name="Google Shape;8052;p8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3" name="Google Shape;8053;p81"/>
          <p:cNvGrpSpPr/>
          <p:nvPr/>
        </p:nvGrpSpPr>
        <p:grpSpPr>
          <a:xfrm>
            <a:off x="748855" y="2243507"/>
            <a:ext cx="452798" cy="449473"/>
            <a:chOff x="-21322300" y="3693325"/>
            <a:chExt cx="306400" cy="304150"/>
          </a:xfrm>
        </p:grpSpPr>
        <p:sp>
          <p:nvSpPr>
            <p:cNvPr id="8054" name="Google Shape;8054;p8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81"/>
          <p:cNvGrpSpPr/>
          <p:nvPr/>
        </p:nvGrpSpPr>
        <p:grpSpPr>
          <a:xfrm>
            <a:off x="748263" y="2810244"/>
            <a:ext cx="453980" cy="422540"/>
            <a:chOff x="-21322300" y="4077125"/>
            <a:chExt cx="307200" cy="285925"/>
          </a:xfrm>
        </p:grpSpPr>
        <p:sp>
          <p:nvSpPr>
            <p:cNvPr id="8059" name="Google Shape;8059;p8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1"/>
          <p:cNvGrpSpPr/>
          <p:nvPr/>
        </p:nvGrpSpPr>
        <p:grpSpPr>
          <a:xfrm>
            <a:off x="3525440" y="1689128"/>
            <a:ext cx="451653" cy="450212"/>
            <a:chOff x="-19394200" y="3333800"/>
            <a:chExt cx="305625" cy="304650"/>
          </a:xfrm>
        </p:grpSpPr>
        <p:sp>
          <p:nvSpPr>
            <p:cNvPr id="8072" name="Google Shape;8072;p8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81"/>
          <p:cNvGrpSpPr/>
          <p:nvPr/>
        </p:nvGrpSpPr>
        <p:grpSpPr>
          <a:xfrm>
            <a:off x="3524276" y="2243580"/>
            <a:ext cx="453980" cy="449325"/>
            <a:chOff x="-19396575" y="3708500"/>
            <a:chExt cx="307200" cy="304050"/>
          </a:xfrm>
        </p:grpSpPr>
        <p:sp>
          <p:nvSpPr>
            <p:cNvPr id="8082" name="Google Shape;8082;p8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1"/>
          <p:cNvGrpSpPr/>
          <p:nvPr/>
        </p:nvGrpSpPr>
        <p:grpSpPr>
          <a:xfrm>
            <a:off x="3518457" y="2796461"/>
            <a:ext cx="465618" cy="450101"/>
            <a:chOff x="-19394200" y="4084200"/>
            <a:chExt cx="315075" cy="304575"/>
          </a:xfrm>
        </p:grpSpPr>
        <p:sp>
          <p:nvSpPr>
            <p:cNvPr id="8086" name="Google Shape;8086;p8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1"/>
          <p:cNvGrpSpPr/>
          <p:nvPr/>
        </p:nvGrpSpPr>
        <p:grpSpPr>
          <a:xfrm>
            <a:off x="6324167" y="1689001"/>
            <a:ext cx="400447" cy="450470"/>
            <a:chOff x="-17526750" y="3309200"/>
            <a:chExt cx="270975" cy="304825"/>
          </a:xfrm>
        </p:grpSpPr>
        <p:sp>
          <p:nvSpPr>
            <p:cNvPr id="8093" name="Google Shape;8093;p8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1"/>
          <p:cNvGrpSpPr/>
          <p:nvPr/>
        </p:nvGrpSpPr>
        <p:grpSpPr>
          <a:xfrm>
            <a:off x="6300319" y="2244173"/>
            <a:ext cx="448143" cy="448143"/>
            <a:chOff x="-17542500" y="3684100"/>
            <a:chExt cx="303250" cy="303250"/>
          </a:xfrm>
        </p:grpSpPr>
        <p:sp>
          <p:nvSpPr>
            <p:cNvPr id="8099" name="Google Shape;8099;p8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1"/>
          <p:cNvGrpSpPr/>
          <p:nvPr/>
        </p:nvGrpSpPr>
        <p:grpSpPr>
          <a:xfrm>
            <a:off x="6299728" y="2810817"/>
            <a:ext cx="449325" cy="421395"/>
            <a:chOff x="-17542500" y="4068450"/>
            <a:chExt cx="304050" cy="285150"/>
          </a:xfrm>
        </p:grpSpPr>
        <p:sp>
          <p:nvSpPr>
            <p:cNvPr id="8107" name="Google Shape;8107;p8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1"/>
          <p:cNvGrpSpPr/>
          <p:nvPr/>
        </p:nvGrpSpPr>
        <p:grpSpPr>
          <a:xfrm>
            <a:off x="3530150" y="3342211"/>
            <a:ext cx="343404" cy="449325"/>
            <a:chOff x="-15652200" y="3335975"/>
            <a:chExt cx="232375" cy="304050"/>
          </a:xfrm>
        </p:grpSpPr>
        <p:sp>
          <p:nvSpPr>
            <p:cNvPr id="8114" name="Google Shape;8114;p8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1"/>
          <p:cNvGrpSpPr/>
          <p:nvPr/>
        </p:nvGrpSpPr>
        <p:grpSpPr>
          <a:xfrm>
            <a:off x="1304064" y="2243729"/>
            <a:ext cx="449325" cy="449030"/>
            <a:chOff x="-20945825" y="3692175"/>
            <a:chExt cx="304050" cy="303850"/>
          </a:xfrm>
        </p:grpSpPr>
        <p:sp>
          <p:nvSpPr>
            <p:cNvPr id="8124" name="Google Shape;8124;p8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81"/>
          <p:cNvGrpSpPr/>
          <p:nvPr/>
        </p:nvGrpSpPr>
        <p:grpSpPr>
          <a:xfrm>
            <a:off x="4110888" y="1689848"/>
            <a:ext cx="372516" cy="448771"/>
            <a:chOff x="-18994100" y="3334775"/>
            <a:chExt cx="252075" cy="303675"/>
          </a:xfrm>
        </p:grpSpPr>
        <p:sp>
          <p:nvSpPr>
            <p:cNvPr id="8129" name="Google Shape;8129;p8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1"/>
          <p:cNvGrpSpPr/>
          <p:nvPr/>
        </p:nvGrpSpPr>
        <p:grpSpPr>
          <a:xfrm>
            <a:off x="4125445" y="2244743"/>
            <a:ext cx="343404" cy="446998"/>
            <a:chOff x="-18983850" y="3710075"/>
            <a:chExt cx="232375" cy="302475"/>
          </a:xfrm>
        </p:grpSpPr>
        <p:sp>
          <p:nvSpPr>
            <p:cNvPr id="8134" name="Google Shape;8134;p8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1"/>
          <p:cNvGrpSpPr/>
          <p:nvPr/>
        </p:nvGrpSpPr>
        <p:grpSpPr>
          <a:xfrm>
            <a:off x="1303491" y="1689573"/>
            <a:ext cx="450470" cy="449325"/>
            <a:chOff x="-20946600" y="3317850"/>
            <a:chExt cx="304825" cy="304050"/>
          </a:xfrm>
        </p:grpSpPr>
        <p:sp>
          <p:nvSpPr>
            <p:cNvPr id="8139" name="Google Shape;8139;p8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81"/>
          <p:cNvGrpSpPr/>
          <p:nvPr/>
        </p:nvGrpSpPr>
        <p:grpSpPr>
          <a:xfrm>
            <a:off x="1329667" y="2797442"/>
            <a:ext cx="398119" cy="448143"/>
            <a:chOff x="-20930075" y="4066100"/>
            <a:chExt cx="269400" cy="303250"/>
          </a:xfrm>
        </p:grpSpPr>
        <p:sp>
          <p:nvSpPr>
            <p:cNvPr id="8143" name="Google Shape;8143;p8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1"/>
          <p:cNvGrpSpPr/>
          <p:nvPr/>
        </p:nvGrpSpPr>
        <p:grpSpPr>
          <a:xfrm>
            <a:off x="4071911" y="2797422"/>
            <a:ext cx="450470" cy="448180"/>
            <a:chOff x="-19020075" y="4084200"/>
            <a:chExt cx="304825" cy="303275"/>
          </a:xfrm>
        </p:grpSpPr>
        <p:sp>
          <p:nvSpPr>
            <p:cNvPr id="8146" name="Google Shape;8146;p8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81"/>
          <p:cNvGrpSpPr/>
          <p:nvPr/>
        </p:nvGrpSpPr>
        <p:grpSpPr>
          <a:xfrm>
            <a:off x="6889176" y="1689001"/>
            <a:ext cx="396937" cy="450470"/>
            <a:chOff x="-17149475" y="3309200"/>
            <a:chExt cx="268600" cy="304825"/>
          </a:xfrm>
        </p:grpSpPr>
        <p:sp>
          <p:nvSpPr>
            <p:cNvPr id="8156" name="Google Shape;8156;p8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81"/>
          <p:cNvGrpSpPr/>
          <p:nvPr/>
        </p:nvGrpSpPr>
        <p:grpSpPr>
          <a:xfrm>
            <a:off x="6862982" y="2258120"/>
            <a:ext cx="449325" cy="420249"/>
            <a:chOff x="-17168375" y="3692750"/>
            <a:chExt cx="304050" cy="284375"/>
          </a:xfrm>
        </p:grpSpPr>
        <p:sp>
          <p:nvSpPr>
            <p:cNvPr id="8159" name="Google Shape;8159;p8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81"/>
          <p:cNvGrpSpPr/>
          <p:nvPr/>
        </p:nvGrpSpPr>
        <p:grpSpPr>
          <a:xfrm>
            <a:off x="6859491" y="2796852"/>
            <a:ext cx="456308" cy="449325"/>
            <a:chOff x="-17170750" y="4058800"/>
            <a:chExt cx="308775" cy="304050"/>
          </a:xfrm>
        </p:grpSpPr>
        <p:sp>
          <p:nvSpPr>
            <p:cNvPr id="8167" name="Google Shape;8167;p8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1"/>
          <p:cNvGrpSpPr/>
          <p:nvPr/>
        </p:nvGrpSpPr>
        <p:grpSpPr>
          <a:xfrm>
            <a:off x="5721388" y="3343358"/>
            <a:ext cx="450470" cy="446998"/>
            <a:chOff x="-15688425" y="3707725"/>
            <a:chExt cx="304825" cy="302475"/>
          </a:xfrm>
        </p:grpSpPr>
        <p:sp>
          <p:nvSpPr>
            <p:cNvPr id="8185" name="Google Shape;8185;p8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81"/>
          <p:cNvGrpSpPr/>
          <p:nvPr/>
        </p:nvGrpSpPr>
        <p:grpSpPr>
          <a:xfrm>
            <a:off x="1865544" y="1690441"/>
            <a:ext cx="451653" cy="447589"/>
            <a:chOff x="-20572500" y="3319025"/>
            <a:chExt cx="305625" cy="302875"/>
          </a:xfrm>
        </p:grpSpPr>
        <p:sp>
          <p:nvSpPr>
            <p:cNvPr id="8192" name="Google Shape;8192;p8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81"/>
          <p:cNvGrpSpPr/>
          <p:nvPr/>
        </p:nvGrpSpPr>
        <p:grpSpPr>
          <a:xfrm>
            <a:off x="1866708" y="2305410"/>
            <a:ext cx="449325" cy="325670"/>
            <a:chOff x="-20571700" y="3722875"/>
            <a:chExt cx="304050" cy="220375"/>
          </a:xfrm>
        </p:grpSpPr>
        <p:sp>
          <p:nvSpPr>
            <p:cNvPr id="8195" name="Google Shape;8195;p8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81"/>
          <p:cNvGrpSpPr/>
          <p:nvPr/>
        </p:nvGrpSpPr>
        <p:grpSpPr>
          <a:xfrm>
            <a:off x="1866135" y="2796278"/>
            <a:ext cx="450470" cy="450470"/>
            <a:chOff x="-20571700" y="4066875"/>
            <a:chExt cx="304825" cy="304825"/>
          </a:xfrm>
        </p:grpSpPr>
        <p:sp>
          <p:nvSpPr>
            <p:cNvPr id="8203" name="Google Shape;8203;p8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81"/>
          <p:cNvGrpSpPr/>
          <p:nvPr/>
        </p:nvGrpSpPr>
        <p:grpSpPr>
          <a:xfrm>
            <a:off x="4632837" y="1688259"/>
            <a:ext cx="453980" cy="451948"/>
            <a:chOff x="-18645175" y="3334200"/>
            <a:chExt cx="307200" cy="305825"/>
          </a:xfrm>
        </p:grpSpPr>
        <p:sp>
          <p:nvSpPr>
            <p:cNvPr id="8210" name="Google Shape;8210;p8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1"/>
          <p:cNvGrpSpPr/>
          <p:nvPr/>
        </p:nvGrpSpPr>
        <p:grpSpPr>
          <a:xfrm>
            <a:off x="4633429" y="2242989"/>
            <a:ext cx="452798" cy="450507"/>
            <a:chOff x="-18645175" y="3708500"/>
            <a:chExt cx="306400" cy="304850"/>
          </a:xfrm>
        </p:grpSpPr>
        <p:sp>
          <p:nvSpPr>
            <p:cNvPr id="8216" name="Google Shape;8216;p8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81"/>
          <p:cNvGrpSpPr/>
          <p:nvPr/>
        </p:nvGrpSpPr>
        <p:grpSpPr>
          <a:xfrm>
            <a:off x="4631101" y="2795630"/>
            <a:ext cx="457453" cy="451763"/>
            <a:chOff x="-18647525" y="4082625"/>
            <a:chExt cx="309550" cy="305700"/>
          </a:xfrm>
        </p:grpSpPr>
        <p:sp>
          <p:nvSpPr>
            <p:cNvPr id="8224" name="Google Shape;8224;p8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1"/>
          <p:cNvGrpSpPr/>
          <p:nvPr/>
        </p:nvGrpSpPr>
        <p:grpSpPr>
          <a:xfrm>
            <a:off x="7441485" y="1689592"/>
            <a:ext cx="395755" cy="449288"/>
            <a:chOff x="-16775350" y="3309200"/>
            <a:chExt cx="267800" cy="304025"/>
          </a:xfrm>
        </p:grpSpPr>
        <p:sp>
          <p:nvSpPr>
            <p:cNvPr id="8229" name="Google Shape;8229;p8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81"/>
          <p:cNvGrpSpPr/>
          <p:nvPr/>
        </p:nvGrpSpPr>
        <p:grpSpPr>
          <a:xfrm>
            <a:off x="7441485" y="2241827"/>
            <a:ext cx="395755" cy="452835"/>
            <a:chOff x="-16775350" y="3683300"/>
            <a:chExt cx="267800" cy="306425"/>
          </a:xfrm>
        </p:grpSpPr>
        <p:sp>
          <p:nvSpPr>
            <p:cNvPr id="8233" name="Google Shape;8233;p8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1"/>
          <p:cNvGrpSpPr/>
          <p:nvPr/>
        </p:nvGrpSpPr>
        <p:grpSpPr>
          <a:xfrm>
            <a:off x="7413536" y="2796870"/>
            <a:ext cx="451653" cy="449288"/>
            <a:chOff x="-16794250" y="4058225"/>
            <a:chExt cx="305625" cy="304025"/>
          </a:xfrm>
        </p:grpSpPr>
        <p:sp>
          <p:nvSpPr>
            <p:cNvPr id="8237" name="Google Shape;8237;p8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6" name="Google Shape;8246;p8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7" name="Google Shape;8247;p81"/>
          <p:cNvGrpSpPr/>
          <p:nvPr/>
        </p:nvGrpSpPr>
        <p:grpSpPr>
          <a:xfrm>
            <a:off x="2414953" y="1689573"/>
            <a:ext cx="457453" cy="449325"/>
            <a:chOff x="-20199150" y="3317850"/>
            <a:chExt cx="309550" cy="304050"/>
          </a:xfrm>
        </p:grpSpPr>
        <p:sp>
          <p:nvSpPr>
            <p:cNvPr id="8248" name="Google Shape;8248;p8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81"/>
          <p:cNvGrpSpPr/>
          <p:nvPr/>
        </p:nvGrpSpPr>
        <p:grpSpPr>
          <a:xfrm>
            <a:off x="2417281" y="2242861"/>
            <a:ext cx="452798" cy="450766"/>
            <a:chOff x="-20199150" y="3693150"/>
            <a:chExt cx="306400" cy="305025"/>
          </a:xfrm>
        </p:grpSpPr>
        <p:sp>
          <p:nvSpPr>
            <p:cNvPr id="8256" name="Google Shape;8256;p8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1"/>
          <p:cNvGrpSpPr/>
          <p:nvPr/>
        </p:nvGrpSpPr>
        <p:grpSpPr>
          <a:xfrm>
            <a:off x="2417854" y="2795687"/>
            <a:ext cx="451653" cy="451653"/>
            <a:chOff x="-20197575" y="4066875"/>
            <a:chExt cx="305625" cy="305625"/>
          </a:xfrm>
        </p:grpSpPr>
        <p:sp>
          <p:nvSpPr>
            <p:cNvPr id="8263" name="Google Shape;8263;p8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81"/>
          <p:cNvGrpSpPr/>
          <p:nvPr/>
        </p:nvGrpSpPr>
        <p:grpSpPr>
          <a:xfrm>
            <a:off x="5200071" y="1687520"/>
            <a:ext cx="449325" cy="453426"/>
            <a:chOff x="-18271050" y="3333200"/>
            <a:chExt cx="304050" cy="306825"/>
          </a:xfrm>
        </p:grpSpPr>
        <p:sp>
          <p:nvSpPr>
            <p:cNvPr id="8272" name="Google Shape;8272;p8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81"/>
          <p:cNvGrpSpPr/>
          <p:nvPr/>
        </p:nvGrpSpPr>
        <p:grpSpPr>
          <a:xfrm>
            <a:off x="5200644" y="2244171"/>
            <a:ext cx="448180" cy="448143"/>
            <a:chOff x="-18270275" y="3710875"/>
            <a:chExt cx="303275" cy="303250"/>
          </a:xfrm>
        </p:grpSpPr>
        <p:sp>
          <p:nvSpPr>
            <p:cNvPr id="8278" name="Google Shape;8278;p8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81"/>
          <p:cNvGrpSpPr/>
          <p:nvPr/>
        </p:nvGrpSpPr>
        <p:grpSpPr>
          <a:xfrm>
            <a:off x="5254196" y="2797422"/>
            <a:ext cx="341076" cy="448180"/>
            <a:chOff x="-18234025" y="4084200"/>
            <a:chExt cx="230800" cy="303275"/>
          </a:xfrm>
        </p:grpSpPr>
        <p:sp>
          <p:nvSpPr>
            <p:cNvPr id="8285" name="Google Shape;8285;p8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81"/>
          <p:cNvGrpSpPr/>
          <p:nvPr/>
        </p:nvGrpSpPr>
        <p:grpSpPr>
          <a:xfrm>
            <a:off x="2366751" y="3341641"/>
            <a:ext cx="449325" cy="450470"/>
            <a:chOff x="-16419350" y="3308400"/>
            <a:chExt cx="304050" cy="304825"/>
          </a:xfrm>
        </p:grpSpPr>
        <p:sp>
          <p:nvSpPr>
            <p:cNvPr id="8289" name="Google Shape;8289;p8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1"/>
          <p:cNvGrpSpPr/>
          <p:nvPr/>
        </p:nvGrpSpPr>
        <p:grpSpPr>
          <a:xfrm>
            <a:off x="4638306" y="3340423"/>
            <a:ext cx="395755" cy="452872"/>
            <a:chOff x="-16401225" y="3683275"/>
            <a:chExt cx="267800" cy="306450"/>
          </a:xfrm>
        </p:grpSpPr>
        <p:sp>
          <p:nvSpPr>
            <p:cNvPr id="8297" name="Google Shape;8297;p8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81"/>
          <p:cNvGrpSpPr/>
          <p:nvPr/>
        </p:nvGrpSpPr>
        <p:grpSpPr>
          <a:xfrm>
            <a:off x="8003755" y="2797062"/>
            <a:ext cx="450470" cy="448180"/>
            <a:chOff x="-16419350" y="4058200"/>
            <a:chExt cx="304825" cy="303275"/>
          </a:xfrm>
        </p:grpSpPr>
        <p:sp>
          <p:nvSpPr>
            <p:cNvPr id="8305" name="Google Shape;8305;p8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81"/>
          <p:cNvGrpSpPr/>
          <p:nvPr/>
        </p:nvGrpSpPr>
        <p:grpSpPr>
          <a:xfrm>
            <a:off x="4030643" y="3343080"/>
            <a:ext cx="450507" cy="447589"/>
            <a:chOff x="-15296200" y="3326900"/>
            <a:chExt cx="304850" cy="302875"/>
          </a:xfrm>
        </p:grpSpPr>
        <p:sp>
          <p:nvSpPr>
            <p:cNvPr id="8313" name="Google Shape;8313;p8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81"/>
          <p:cNvGrpSpPr/>
          <p:nvPr/>
        </p:nvGrpSpPr>
        <p:grpSpPr>
          <a:xfrm>
            <a:off x="2946296" y="1706881"/>
            <a:ext cx="486566" cy="414708"/>
            <a:chOff x="-19835275" y="3330250"/>
            <a:chExt cx="329250" cy="280625"/>
          </a:xfrm>
        </p:grpSpPr>
        <p:sp>
          <p:nvSpPr>
            <p:cNvPr id="8319" name="Google Shape;8319;p8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1"/>
          <p:cNvGrpSpPr/>
          <p:nvPr/>
        </p:nvGrpSpPr>
        <p:grpSpPr>
          <a:xfrm>
            <a:off x="2964325" y="2243470"/>
            <a:ext cx="450507" cy="449547"/>
            <a:chOff x="-19822675" y="3692750"/>
            <a:chExt cx="304850" cy="304200"/>
          </a:xfrm>
        </p:grpSpPr>
        <p:sp>
          <p:nvSpPr>
            <p:cNvPr id="8323" name="Google Shape;8323;p8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1"/>
          <p:cNvGrpSpPr/>
          <p:nvPr/>
        </p:nvGrpSpPr>
        <p:grpSpPr>
          <a:xfrm>
            <a:off x="2964916" y="2796278"/>
            <a:ext cx="449325" cy="450470"/>
            <a:chOff x="-19822675" y="4066875"/>
            <a:chExt cx="304050" cy="304825"/>
          </a:xfrm>
        </p:grpSpPr>
        <p:sp>
          <p:nvSpPr>
            <p:cNvPr id="8329" name="Google Shape;8329;p8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81"/>
          <p:cNvGrpSpPr/>
          <p:nvPr/>
        </p:nvGrpSpPr>
        <p:grpSpPr>
          <a:xfrm>
            <a:off x="5773985" y="1689571"/>
            <a:ext cx="399302" cy="449325"/>
            <a:chOff x="-17878825" y="3334400"/>
            <a:chExt cx="270200" cy="304050"/>
          </a:xfrm>
        </p:grpSpPr>
        <p:sp>
          <p:nvSpPr>
            <p:cNvPr id="8336" name="Google Shape;8336;p8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81"/>
          <p:cNvGrpSpPr/>
          <p:nvPr/>
        </p:nvGrpSpPr>
        <p:grpSpPr>
          <a:xfrm>
            <a:off x="5747809" y="2242416"/>
            <a:ext cx="451653" cy="451653"/>
            <a:chOff x="-17896150" y="3709300"/>
            <a:chExt cx="305625" cy="305625"/>
          </a:xfrm>
        </p:grpSpPr>
        <p:sp>
          <p:nvSpPr>
            <p:cNvPr id="8344" name="Google Shape;8344;p8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81"/>
          <p:cNvGrpSpPr/>
          <p:nvPr/>
        </p:nvGrpSpPr>
        <p:grpSpPr>
          <a:xfrm>
            <a:off x="5775740" y="2795686"/>
            <a:ext cx="395792" cy="451653"/>
            <a:chOff x="-17878025" y="4082625"/>
            <a:chExt cx="267825" cy="305625"/>
          </a:xfrm>
        </p:grpSpPr>
        <p:sp>
          <p:nvSpPr>
            <p:cNvPr id="8349" name="Google Shape;8349;p8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1"/>
          <p:cNvGrpSpPr/>
          <p:nvPr/>
        </p:nvGrpSpPr>
        <p:grpSpPr>
          <a:xfrm>
            <a:off x="2919632" y="3355015"/>
            <a:ext cx="450507" cy="423722"/>
            <a:chOff x="-16044450" y="3317850"/>
            <a:chExt cx="304850" cy="286725"/>
          </a:xfrm>
        </p:grpSpPr>
        <p:sp>
          <p:nvSpPr>
            <p:cNvPr id="8357" name="Google Shape;8357;p8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1" name="Google Shape;8361;p8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2" name="Google Shape;8362;p81"/>
          <p:cNvGrpSpPr/>
          <p:nvPr/>
        </p:nvGrpSpPr>
        <p:grpSpPr>
          <a:xfrm>
            <a:off x="8042149" y="2243724"/>
            <a:ext cx="373662" cy="449030"/>
            <a:chOff x="-16018450" y="4058400"/>
            <a:chExt cx="252850" cy="303850"/>
          </a:xfrm>
        </p:grpSpPr>
        <p:sp>
          <p:nvSpPr>
            <p:cNvPr id="8363" name="Google Shape;8363;p8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7" name="Google Shape;8367;p8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1"/>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2" name="Shape 8372"/>
        <p:cNvGrpSpPr/>
        <p:nvPr/>
      </p:nvGrpSpPr>
      <p:grpSpPr>
        <a:xfrm>
          <a:off x="0" y="0"/>
          <a:ext cx="0" cy="0"/>
          <a:chOff x="0" y="0"/>
          <a:chExt cx="0" cy="0"/>
        </a:xfrm>
      </p:grpSpPr>
      <p:grpSp>
        <p:nvGrpSpPr>
          <p:cNvPr id="8373" name="Google Shape;8373;p82"/>
          <p:cNvGrpSpPr/>
          <p:nvPr/>
        </p:nvGrpSpPr>
        <p:grpSpPr>
          <a:xfrm>
            <a:off x="845901" y="1689241"/>
            <a:ext cx="442337" cy="419623"/>
            <a:chOff x="-6696925" y="3272575"/>
            <a:chExt cx="307200" cy="291425"/>
          </a:xfrm>
        </p:grpSpPr>
        <p:sp>
          <p:nvSpPr>
            <p:cNvPr id="8374" name="Google Shape;8374;p8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82"/>
          <p:cNvGrpSpPr/>
          <p:nvPr/>
        </p:nvGrpSpPr>
        <p:grpSpPr>
          <a:xfrm>
            <a:off x="845884" y="2204636"/>
            <a:ext cx="442373" cy="420775"/>
            <a:chOff x="-6690625" y="3631325"/>
            <a:chExt cx="307225" cy="292225"/>
          </a:xfrm>
        </p:grpSpPr>
        <p:sp>
          <p:nvSpPr>
            <p:cNvPr id="8377" name="Google Shape;8377;p8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2"/>
          <p:cNvGrpSpPr/>
          <p:nvPr/>
        </p:nvGrpSpPr>
        <p:grpSpPr>
          <a:xfrm>
            <a:off x="868005" y="2756972"/>
            <a:ext cx="421927" cy="419371"/>
            <a:chOff x="-6689825" y="3992050"/>
            <a:chExt cx="293025" cy="291250"/>
          </a:xfrm>
        </p:grpSpPr>
        <p:sp>
          <p:nvSpPr>
            <p:cNvPr id="8383" name="Google Shape;8383;p8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5" name="Google Shape;8395;p8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6" name="Google Shape;8396;p82"/>
          <p:cNvGrpSpPr/>
          <p:nvPr/>
        </p:nvGrpSpPr>
        <p:grpSpPr>
          <a:xfrm>
            <a:off x="3551317" y="2205192"/>
            <a:ext cx="423043" cy="419659"/>
            <a:chOff x="-4837325" y="3612425"/>
            <a:chExt cx="293800" cy="291450"/>
          </a:xfrm>
        </p:grpSpPr>
        <p:sp>
          <p:nvSpPr>
            <p:cNvPr id="8397" name="Google Shape;8397;p8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82"/>
          <p:cNvGrpSpPr/>
          <p:nvPr/>
        </p:nvGrpSpPr>
        <p:grpSpPr>
          <a:xfrm>
            <a:off x="3564349" y="2756826"/>
            <a:ext cx="420775" cy="419659"/>
            <a:chOff x="-4837325" y="3971575"/>
            <a:chExt cx="292225" cy="291450"/>
          </a:xfrm>
        </p:grpSpPr>
        <p:sp>
          <p:nvSpPr>
            <p:cNvPr id="8401" name="Google Shape;8401;p8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2"/>
          <p:cNvGrpSpPr/>
          <p:nvPr/>
        </p:nvGrpSpPr>
        <p:grpSpPr>
          <a:xfrm>
            <a:off x="6256364" y="1714185"/>
            <a:ext cx="430998" cy="369730"/>
            <a:chOff x="-3037625" y="3254850"/>
            <a:chExt cx="299325" cy="256775"/>
          </a:xfrm>
        </p:grpSpPr>
        <p:sp>
          <p:nvSpPr>
            <p:cNvPr id="8408" name="Google Shape;8408;p8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2"/>
          <p:cNvGrpSpPr/>
          <p:nvPr/>
        </p:nvGrpSpPr>
        <p:grpSpPr>
          <a:xfrm>
            <a:off x="6260324" y="2204615"/>
            <a:ext cx="423079" cy="420811"/>
            <a:chOff x="-3031325" y="3597450"/>
            <a:chExt cx="293825" cy="292250"/>
          </a:xfrm>
        </p:grpSpPr>
        <p:sp>
          <p:nvSpPr>
            <p:cNvPr id="8413" name="Google Shape;8413;p8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82"/>
          <p:cNvGrpSpPr/>
          <p:nvPr/>
        </p:nvGrpSpPr>
        <p:grpSpPr>
          <a:xfrm>
            <a:off x="6272798" y="2781214"/>
            <a:ext cx="421927" cy="370882"/>
            <a:chOff x="-3030525" y="3973150"/>
            <a:chExt cx="293025" cy="257575"/>
          </a:xfrm>
        </p:grpSpPr>
        <p:sp>
          <p:nvSpPr>
            <p:cNvPr id="8418" name="Google Shape;8418;p8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2"/>
          <p:cNvGrpSpPr/>
          <p:nvPr/>
        </p:nvGrpSpPr>
        <p:grpSpPr>
          <a:xfrm>
            <a:off x="1374391" y="3369426"/>
            <a:ext cx="421927" cy="297195"/>
            <a:chOff x="-1199300" y="3279250"/>
            <a:chExt cx="293025" cy="206400"/>
          </a:xfrm>
        </p:grpSpPr>
        <p:sp>
          <p:nvSpPr>
            <p:cNvPr id="8421" name="Google Shape;8421;p8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82"/>
          <p:cNvGrpSpPr/>
          <p:nvPr/>
        </p:nvGrpSpPr>
        <p:grpSpPr>
          <a:xfrm>
            <a:off x="1381477" y="1688773"/>
            <a:ext cx="444605" cy="420559"/>
            <a:chOff x="-6338550" y="3272950"/>
            <a:chExt cx="308775" cy="292075"/>
          </a:xfrm>
        </p:grpSpPr>
        <p:sp>
          <p:nvSpPr>
            <p:cNvPr id="8426" name="Google Shape;8426;p8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2"/>
          <p:cNvGrpSpPr/>
          <p:nvPr/>
        </p:nvGrpSpPr>
        <p:grpSpPr>
          <a:xfrm>
            <a:off x="1392817" y="2205194"/>
            <a:ext cx="421927" cy="419659"/>
            <a:chOff x="-6329100" y="3632100"/>
            <a:chExt cx="293025" cy="291450"/>
          </a:xfrm>
        </p:grpSpPr>
        <p:sp>
          <p:nvSpPr>
            <p:cNvPr id="8430" name="Google Shape;8430;p8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2"/>
          <p:cNvGrpSpPr/>
          <p:nvPr/>
        </p:nvGrpSpPr>
        <p:grpSpPr>
          <a:xfrm>
            <a:off x="1405867" y="2756828"/>
            <a:ext cx="419623" cy="419659"/>
            <a:chOff x="-6329875" y="3992050"/>
            <a:chExt cx="291425" cy="291450"/>
          </a:xfrm>
        </p:grpSpPr>
        <p:sp>
          <p:nvSpPr>
            <p:cNvPr id="8434" name="Google Shape;8434;p8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82"/>
          <p:cNvGrpSpPr/>
          <p:nvPr/>
        </p:nvGrpSpPr>
        <p:grpSpPr>
          <a:xfrm>
            <a:off x="4092004" y="1687530"/>
            <a:ext cx="423079" cy="423043"/>
            <a:chOff x="-4478975" y="3251700"/>
            <a:chExt cx="293825" cy="293800"/>
          </a:xfrm>
        </p:grpSpPr>
        <p:sp>
          <p:nvSpPr>
            <p:cNvPr id="8439" name="Google Shape;8439;p8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82"/>
          <p:cNvGrpSpPr/>
          <p:nvPr/>
        </p:nvGrpSpPr>
        <p:grpSpPr>
          <a:xfrm>
            <a:off x="4092004" y="2205192"/>
            <a:ext cx="423079" cy="419659"/>
            <a:chOff x="-4475825" y="3612425"/>
            <a:chExt cx="293825" cy="291450"/>
          </a:xfrm>
        </p:grpSpPr>
        <p:sp>
          <p:nvSpPr>
            <p:cNvPr id="8443" name="Google Shape;8443;p8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82"/>
          <p:cNvGrpSpPr/>
          <p:nvPr/>
        </p:nvGrpSpPr>
        <p:grpSpPr>
          <a:xfrm>
            <a:off x="4101077" y="2756844"/>
            <a:ext cx="428730" cy="419623"/>
            <a:chOff x="-4480550" y="3970800"/>
            <a:chExt cx="297750" cy="291425"/>
          </a:xfrm>
        </p:grpSpPr>
        <p:sp>
          <p:nvSpPr>
            <p:cNvPr id="8447" name="Google Shape;8447;p8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82"/>
          <p:cNvGrpSpPr/>
          <p:nvPr/>
        </p:nvGrpSpPr>
        <p:grpSpPr>
          <a:xfrm>
            <a:off x="6804910" y="1689221"/>
            <a:ext cx="415123" cy="419659"/>
            <a:chOff x="-2668225" y="3239075"/>
            <a:chExt cx="288300" cy="291450"/>
          </a:xfrm>
        </p:grpSpPr>
        <p:sp>
          <p:nvSpPr>
            <p:cNvPr id="8450" name="Google Shape;8450;p8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82"/>
          <p:cNvGrpSpPr/>
          <p:nvPr/>
        </p:nvGrpSpPr>
        <p:grpSpPr>
          <a:xfrm>
            <a:off x="6802066" y="2205191"/>
            <a:ext cx="420811" cy="419659"/>
            <a:chOff x="-2671375" y="3597450"/>
            <a:chExt cx="292250" cy="291450"/>
          </a:xfrm>
        </p:grpSpPr>
        <p:sp>
          <p:nvSpPr>
            <p:cNvPr id="8456" name="Google Shape;8456;p8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82"/>
          <p:cNvGrpSpPr/>
          <p:nvPr/>
        </p:nvGrpSpPr>
        <p:grpSpPr>
          <a:xfrm>
            <a:off x="6812849" y="2755691"/>
            <a:ext cx="423043" cy="421927"/>
            <a:chOff x="-2670575" y="3956600"/>
            <a:chExt cx="293800" cy="293025"/>
          </a:xfrm>
        </p:grpSpPr>
        <p:sp>
          <p:nvSpPr>
            <p:cNvPr id="8459" name="Google Shape;8459;p8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2"/>
          <p:cNvGrpSpPr/>
          <p:nvPr/>
        </p:nvGrpSpPr>
        <p:grpSpPr>
          <a:xfrm>
            <a:off x="3070370" y="3311947"/>
            <a:ext cx="426462" cy="418363"/>
            <a:chOff x="-1183550" y="3586525"/>
            <a:chExt cx="296175" cy="290550"/>
          </a:xfrm>
        </p:grpSpPr>
        <p:sp>
          <p:nvSpPr>
            <p:cNvPr id="8464" name="Google Shape;8464;p8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82"/>
          <p:cNvGrpSpPr/>
          <p:nvPr/>
        </p:nvGrpSpPr>
        <p:grpSpPr>
          <a:xfrm>
            <a:off x="1933980" y="1689799"/>
            <a:ext cx="420811" cy="418507"/>
            <a:chOff x="-5971525" y="3273750"/>
            <a:chExt cx="292250" cy="290650"/>
          </a:xfrm>
        </p:grpSpPr>
        <p:sp>
          <p:nvSpPr>
            <p:cNvPr id="8474" name="Google Shape;8474;p8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82"/>
          <p:cNvGrpSpPr/>
          <p:nvPr/>
        </p:nvGrpSpPr>
        <p:grpSpPr>
          <a:xfrm>
            <a:off x="1928310" y="2203826"/>
            <a:ext cx="432150" cy="422395"/>
            <a:chOff x="-5974675" y="3632100"/>
            <a:chExt cx="300125" cy="293350"/>
          </a:xfrm>
        </p:grpSpPr>
        <p:sp>
          <p:nvSpPr>
            <p:cNvPr id="8477" name="Google Shape;8477;p8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82"/>
          <p:cNvGrpSpPr/>
          <p:nvPr/>
        </p:nvGrpSpPr>
        <p:grpSpPr>
          <a:xfrm>
            <a:off x="1958351" y="2755694"/>
            <a:ext cx="395865" cy="421927"/>
            <a:chOff x="-5971525" y="3990475"/>
            <a:chExt cx="274925" cy="293025"/>
          </a:xfrm>
        </p:grpSpPr>
        <p:sp>
          <p:nvSpPr>
            <p:cNvPr id="8481" name="Google Shape;8481;p8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2"/>
          <p:cNvGrpSpPr/>
          <p:nvPr/>
        </p:nvGrpSpPr>
        <p:grpSpPr>
          <a:xfrm>
            <a:off x="4631558" y="1689798"/>
            <a:ext cx="420775" cy="418507"/>
            <a:chOff x="-4118225" y="3253275"/>
            <a:chExt cx="292225" cy="290650"/>
          </a:xfrm>
        </p:grpSpPr>
        <p:sp>
          <p:nvSpPr>
            <p:cNvPr id="8486" name="Google Shape;8486;p8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82"/>
          <p:cNvGrpSpPr/>
          <p:nvPr/>
        </p:nvGrpSpPr>
        <p:grpSpPr>
          <a:xfrm>
            <a:off x="4682008" y="2204922"/>
            <a:ext cx="319874" cy="420199"/>
            <a:chOff x="-4082800" y="3612425"/>
            <a:chExt cx="222150" cy="291825"/>
          </a:xfrm>
        </p:grpSpPr>
        <p:sp>
          <p:nvSpPr>
            <p:cNvPr id="8489" name="Google Shape;8489;p8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82"/>
          <p:cNvGrpSpPr/>
          <p:nvPr/>
        </p:nvGrpSpPr>
        <p:grpSpPr>
          <a:xfrm>
            <a:off x="4643456" y="2769876"/>
            <a:ext cx="420775" cy="393561"/>
            <a:chOff x="-4118225" y="3990475"/>
            <a:chExt cx="292225" cy="273325"/>
          </a:xfrm>
        </p:grpSpPr>
        <p:sp>
          <p:nvSpPr>
            <p:cNvPr id="8493" name="Google Shape;8493;p8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82"/>
          <p:cNvGrpSpPr/>
          <p:nvPr/>
        </p:nvGrpSpPr>
        <p:grpSpPr>
          <a:xfrm>
            <a:off x="7354110" y="1688087"/>
            <a:ext cx="394713" cy="421927"/>
            <a:chOff x="-2312225" y="3238300"/>
            <a:chExt cx="274125" cy="293025"/>
          </a:xfrm>
        </p:grpSpPr>
        <p:sp>
          <p:nvSpPr>
            <p:cNvPr id="8498" name="Google Shape;8498;p8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82"/>
          <p:cNvGrpSpPr/>
          <p:nvPr/>
        </p:nvGrpSpPr>
        <p:grpSpPr>
          <a:xfrm>
            <a:off x="7341062" y="2153586"/>
            <a:ext cx="420811" cy="522864"/>
            <a:chOff x="-2310650" y="3525775"/>
            <a:chExt cx="292250" cy="363125"/>
          </a:xfrm>
        </p:grpSpPr>
        <p:sp>
          <p:nvSpPr>
            <p:cNvPr id="8501" name="Google Shape;8501;p8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82"/>
          <p:cNvGrpSpPr/>
          <p:nvPr/>
        </p:nvGrpSpPr>
        <p:grpSpPr>
          <a:xfrm>
            <a:off x="7351827" y="2756825"/>
            <a:ext cx="423079" cy="419659"/>
            <a:chOff x="-2310650" y="3958175"/>
            <a:chExt cx="293825" cy="291450"/>
          </a:xfrm>
        </p:grpSpPr>
        <p:sp>
          <p:nvSpPr>
            <p:cNvPr id="8506" name="Google Shape;8506;p8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82"/>
          <p:cNvGrpSpPr/>
          <p:nvPr/>
        </p:nvGrpSpPr>
        <p:grpSpPr>
          <a:xfrm>
            <a:off x="4718688" y="3308459"/>
            <a:ext cx="424159" cy="419659"/>
            <a:chOff x="-1182750" y="3962900"/>
            <a:chExt cx="294575" cy="291450"/>
          </a:xfrm>
        </p:grpSpPr>
        <p:sp>
          <p:nvSpPr>
            <p:cNvPr id="8509" name="Google Shape;8509;p8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82"/>
          <p:cNvGrpSpPr/>
          <p:nvPr/>
        </p:nvGrpSpPr>
        <p:grpSpPr>
          <a:xfrm>
            <a:off x="2471824" y="1689223"/>
            <a:ext cx="424195" cy="419659"/>
            <a:chOff x="-5611575" y="3272950"/>
            <a:chExt cx="294600" cy="291450"/>
          </a:xfrm>
        </p:grpSpPr>
        <p:sp>
          <p:nvSpPr>
            <p:cNvPr id="8517" name="Google Shape;8517;p8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82"/>
          <p:cNvGrpSpPr/>
          <p:nvPr/>
        </p:nvGrpSpPr>
        <p:grpSpPr>
          <a:xfrm>
            <a:off x="2471824" y="2205770"/>
            <a:ext cx="424195" cy="418507"/>
            <a:chOff x="-5613150" y="3632900"/>
            <a:chExt cx="294600" cy="290650"/>
          </a:xfrm>
        </p:grpSpPr>
        <p:sp>
          <p:nvSpPr>
            <p:cNvPr id="8523" name="Google Shape;8523;p8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82"/>
          <p:cNvGrpSpPr/>
          <p:nvPr/>
        </p:nvGrpSpPr>
        <p:grpSpPr>
          <a:xfrm>
            <a:off x="2483722" y="2756270"/>
            <a:ext cx="424195" cy="420775"/>
            <a:chOff x="-5613150" y="3991275"/>
            <a:chExt cx="294600" cy="292225"/>
          </a:xfrm>
        </p:grpSpPr>
        <p:sp>
          <p:nvSpPr>
            <p:cNvPr id="8526" name="Google Shape;8526;p8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2"/>
          <p:cNvGrpSpPr/>
          <p:nvPr/>
        </p:nvGrpSpPr>
        <p:grpSpPr>
          <a:xfrm>
            <a:off x="5155210" y="1689438"/>
            <a:ext cx="434634" cy="419227"/>
            <a:chOff x="-3768700" y="3253275"/>
            <a:chExt cx="301850" cy="291150"/>
          </a:xfrm>
        </p:grpSpPr>
        <p:sp>
          <p:nvSpPr>
            <p:cNvPr id="8536" name="Google Shape;8536;p8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82"/>
          <p:cNvGrpSpPr/>
          <p:nvPr/>
        </p:nvGrpSpPr>
        <p:grpSpPr>
          <a:xfrm>
            <a:off x="5159293" y="2217090"/>
            <a:ext cx="426462" cy="395865"/>
            <a:chOff x="-3808700" y="3628950"/>
            <a:chExt cx="296175" cy="274925"/>
          </a:xfrm>
        </p:grpSpPr>
        <p:sp>
          <p:nvSpPr>
            <p:cNvPr id="8540" name="Google Shape;8540;p8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2"/>
          <p:cNvGrpSpPr/>
          <p:nvPr/>
        </p:nvGrpSpPr>
        <p:grpSpPr>
          <a:xfrm>
            <a:off x="5224504" y="2756412"/>
            <a:ext cx="419443" cy="420487"/>
            <a:chOff x="-3771675" y="3971775"/>
            <a:chExt cx="291300" cy="292025"/>
          </a:xfrm>
        </p:grpSpPr>
        <p:sp>
          <p:nvSpPr>
            <p:cNvPr id="8544" name="Google Shape;8544;p8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2"/>
          <p:cNvGrpSpPr/>
          <p:nvPr/>
        </p:nvGrpSpPr>
        <p:grpSpPr>
          <a:xfrm>
            <a:off x="7885948" y="1716461"/>
            <a:ext cx="420271" cy="320774"/>
            <a:chOff x="-1951475" y="3273100"/>
            <a:chExt cx="291875" cy="222775"/>
          </a:xfrm>
        </p:grpSpPr>
        <p:sp>
          <p:nvSpPr>
            <p:cNvPr id="8550" name="Google Shape;8550;p8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82"/>
          <p:cNvGrpSpPr/>
          <p:nvPr/>
        </p:nvGrpSpPr>
        <p:grpSpPr>
          <a:xfrm>
            <a:off x="7883429" y="2205191"/>
            <a:ext cx="425310" cy="419659"/>
            <a:chOff x="-1951475" y="3597450"/>
            <a:chExt cx="295375" cy="291450"/>
          </a:xfrm>
        </p:grpSpPr>
        <p:sp>
          <p:nvSpPr>
            <p:cNvPr id="8554" name="Google Shape;8554;p8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82"/>
          <p:cNvGrpSpPr/>
          <p:nvPr/>
        </p:nvGrpSpPr>
        <p:grpSpPr>
          <a:xfrm>
            <a:off x="7885680" y="2756825"/>
            <a:ext cx="444605" cy="419659"/>
            <a:chOff x="-1960150" y="3956600"/>
            <a:chExt cx="308775" cy="291450"/>
          </a:xfrm>
        </p:grpSpPr>
        <p:sp>
          <p:nvSpPr>
            <p:cNvPr id="8559" name="Google Shape;8559;p8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82"/>
          <p:cNvGrpSpPr/>
          <p:nvPr/>
        </p:nvGrpSpPr>
        <p:grpSpPr>
          <a:xfrm>
            <a:off x="1939718" y="3307636"/>
            <a:ext cx="420775" cy="420775"/>
            <a:chOff x="-804700" y="3226500"/>
            <a:chExt cx="292225" cy="292225"/>
          </a:xfrm>
        </p:grpSpPr>
        <p:sp>
          <p:nvSpPr>
            <p:cNvPr id="8562" name="Google Shape;8562;p8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82"/>
          <p:cNvGrpSpPr/>
          <p:nvPr/>
        </p:nvGrpSpPr>
        <p:grpSpPr>
          <a:xfrm>
            <a:off x="3019809" y="1688647"/>
            <a:ext cx="420775" cy="420811"/>
            <a:chOff x="-5251625" y="3272950"/>
            <a:chExt cx="292225" cy="292250"/>
          </a:xfrm>
        </p:grpSpPr>
        <p:sp>
          <p:nvSpPr>
            <p:cNvPr id="8570" name="Google Shape;8570;p8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82"/>
          <p:cNvGrpSpPr/>
          <p:nvPr/>
        </p:nvGrpSpPr>
        <p:grpSpPr>
          <a:xfrm>
            <a:off x="3016407" y="2204348"/>
            <a:ext cx="427578" cy="421351"/>
            <a:chOff x="-5254775" y="3631325"/>
            <a:chExt cx="296950" cy="292625"/>
          </a:xfrm>
        </p:grpSpPr>
        <p:sp>
          <p:nvSpPr>
            <p:cNvPr id="8574" name="Google Shape;8574;p8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82"/>
          <p:cNvGrpSpPr/>
          <p:nvPr/>
        </p:nvGrpSpPr>
        <p:grpSpPr>
          <a:xfrm>
            <a:off x="3032265" y="2756270"/>
            <a:ext cx="419659" cy="420775"/>
            <a:chOff x="-5251625" y="3991275"/>
            <a:chExt cx="291450" cy="292225"/>
          </a:xfrm>
        </p:grpSpPr>
        <p:sp>
          <p:nvSpPr>
            <p:cNvPr id="8582" name="Google Shape;8582;p8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82"/>
          <p:cNvGrpSpPr/>
          <p:nvPr/>
        </p:nvGrpSpPr>
        <p:grpSpPr>
          <a:xfrm>
            <a:off x="5772848" y="1689240"/>
            <a:ext cx="319874" cy="419623"/>
            <a:chOff x="-3365275" y="3253275"/>
            <a:chExt cx="222150" cy="291425"/>
          </a:xfrm>
        </p:grpSpPr>
        <p:sp>
          <p:nvSpPr>
            <p:cNvPr id="8588" name="Google Shape;8588;p8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82"/>
          <p:cNvGrpSpPr/>
          <p:nvPr/>
        </p:nvGrpSpPr>
        <p:grpSpPr>
          <a:xfrm>
            <a:off x="5746786" y="2204058"/>
            <a:ext cx="371998" cy="421927"/>
            <a:chOff x="-3383375" y="3611625"/>
            <a:chExt cx="258350" cy="293025"/>
          </a:xfrm>
        </p:grpSpPr>
        <p:sp>
          <p:nvSpPr>
            <p:cNvPr id="8591" name="Google Shape;8591;p8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82"/>
          <p:cNvGrpSpPr/>
          <p:nvPr/>
        </p:nvGrpSpPr>
        <p:grpSpPr>
          <a:xfrm>
            <a:off x="5809135" y="2756826"/>
            <a:ext cx="271097" cy="419659"/>
            <a:chOff x="-3347950" y="3971575"/>
            <a:chExt cx="188275" cy="291450"/>
          </a:xfrm>
        </p:grpSpPr>
        <p:sp>
          <p:nvSpPr>
            <p:cNvPr id="8594" name="Google Shape;8594;p8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82"/>
          <p:cNvGrpSpPr/>
          <p:nvPr/>
        </p:nvGrpSpPr>
        <p:grpSpPr>
          <a:xfrm>
            <a:off x="858994" y="3307061"/>
            <a:ext cx="371998" cy="421927"/>
            <a:chOff x="-1575775" y="3238300"/>
            <a:chExt cx="258350" cy="293025"/>
          </a:xfrm>
        </p:grpSpPr>
        <p:sp>
          <p:nvSpPr>
            <p:cNvPr id="8598" name="Google Shape;8598;p8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2"/>
          <p:cNvGrpSpPr/>
          <p:nvPr/>
        </p:nvGrpSpPr>
        <p:grpSpPr>
          <a:xfrm>
            <a:off x="2503892" y="3309051"/>
            <a:ext cx="423079" cy="424159"/>
            <a:chOff x="-1591550" y="3597475"/>
            <a:chExt cx="293825" cy="294575"/>
          </a:xfrm>
        </p:grpSpPr>
        <p:sp>
          <p:nvSpPr>
            <p:cNvPr id="8604" name="Google Shape;8604;p8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82"/>
          <p:cNvGrpSpPr/>
          <p:nvPr/>
        </p:nvGrpSpPr>
        <p:grpSpPr>
          <a:xfrm>
            <a:off x="4153362" y="3318663"/>
            <a:ext cx="421927" cy="399248"/>
            <a:chOff x="-1592325" y="3957400"/>
            <a:chExt cx="293025" cy="277275"/>
          </a:xfrm>
        </p:grpSpPr>
        <p:sp>
          <p:nvSpPr>
            <p:cNvPr id="8608" name="Google Shape;8608;p8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82"/>
          <p:cNvGrpSpPr/>
          <p:nvPr/>
        </p:nvGrpSpPr>
        <p:grpSpPr>
          <a:xfrm>
            <a:off x="3640232" y="3310744"/>
            <a:ext cx="369730" cy="420775"/>
            <a:chOff x="-778700" y="3612425"/>
            <a:chExt cx="256775" cy="292225"/>
          </a:xfrm>
        </p:grpSpPr>
        <p:sp>
          <p:nvSpPr>
            <p:cNvPr id="8613" name="Google Shape;8613;p8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82"/>
          <p:cNvGrpSpPr/>
          <p:nvPr/>
        </p:nvGrpSpPr>
        <p:grpSpPr>
          <a:xfrm>
            <a:off x="6111733" y="3828305"/>
            <a:ext cx="340731" cy="387641"/>
            <a:chOff x="7728464" y="1561258"/>
            <a:chExt cx="349719" cy="397866"/>
          </a:xfrm>
        </p:grpSpPr>
        <p:sp>
          <p:nvSpPr>
            <p:cNvPr id="8620" name="Google Shape;8620;p8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2"/>
          <p:cNvGrpSpPr/>
          <p:nvPr/>
        </p:nvGrpSpPr>
        <p:grpSpPr>
          <a:xfrm>
            <a:off x="4034702" y="3828305"/>
            <a:ext cx="387681" cy="387641"/>
            <a:chOff x="5611350" y="1561258"/>
            <a:chExt cx="397907" cy="397866"/>
          </a:xfrm>
        </p:grpSpPr>
        <p:sp>
          <p:nvSpPr>
            <p:cNvPr id="8623" name="Google Shape;8623;p8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2"/>
          <p:cNvGrpSpPr/>
          <p:nvPr/>
        </p:nvGrpSpPr>
        <p:grpSpPr>
          <a:xfrm>
            <a:off x="4553987" y="3925571"/>
            <a:ext cx="387610" cy="193109"/>
            <a:chOff x="6140660" y="1661097"/>
            <a:chExt cx="397835" cy="198202"/>
          </a:xfrm>
        </p:grpSpPr>
        <p:sp>
          <p:nvSpPr>
            <p:cNvPr id="8628" name="Google Shape;8628;p8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82"/>
          <p:cNvGrpSpPr/>
          <p:nvPr/>
        </p:nvGrpSpPr>
        <p:grpSpPr>
          <a:xfrm>
            <a:off x="5073202" y="3828305"/>
            <a:ext cx="387681" cy="387641"/>
            <a:chOff x="6669907" y="1561258"/>
            <a:chExt cx="397907" cy="397866"/>
          </a:xfrm>
        </p:grpSpPr>
        <p:sp>
          <p:nvSpPr>
            <p:cNvPr id="8633" name="Google Shape;8633;p8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82"/>
          <p:cNvGrpSpPr/>
          <p:nvPr/>
        </p:nvGrpSpPr>
        <p:grpSpPr>
          <a:xfrm>
            <a:off x="1958433" y="3885842"/>
            <a:ext cx="387681" cy="272572"/>
            <a:chOff x="3386036" y="1746339"/>
            <a:chExt cx="397907" cy="279762"/>
          </a:xfrm>
        </p:grpSpPr>
        <p:sp>
          <p:nvSpPr>
            <p:cNvPr id="8639" name="Google Shape;8639;p8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82"/>
          <p:cNvGrpSpPr/>
          <p:nvPr/>
        </p:nvGrpSpPr>
        <p:grpSpPr>
          <a:xfrm>
            <a:off x="2996130" y="3828288"/>
            <a:ext cx="387681" cy="387681"/>
            <a:chOff x="4417380" y="1687279"/>
            <a:chExt cx="397907" cy="397907"/>
          </a:xfrm>
        </p:grpSpPr>
        <p:sp>
          <p:nvSpPr>
            <p:cNvPr id="8642" name="Google Shape;8642;p8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2"/>
          <p:cNvGrpSpPr/>
          <p:nvPr/>
        </p:nvGrpSpPr>
        <p:grpSpPr>
          <a:xfrm>
            <a:off x="7942611" y="3308537"/>
            <a:ext cx="387661" cy="387661"/>
            <a:chOff x="2869999" y="1687279"/>
            <a:chExt cx="397887" cy="397887"/>
          </a:xfrm>
        </p:grpSpPr>
        <p:sp>
          <p:nvSpPr>
            <p:cNvPr id="8645" name="Google Shape;8645;p8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2"/>
          <p:cNvGrpSpPr/>
          <p:nvPr/>
        </p:nvGrpSpPr>
        <p:grpSpPr>
          <a:xfrm>
            <a:off x="2477718" y="3828664"/>
            <a:ext cx="386807" cy="386929"/>
            <a:chOff x="3902887" y="1687655"/>
            <a:chExt cx="397010" cy="397135"/>
          </a:xfrm>
        </p:grpSpPr>
        <p:sp>
          <p:nvSpPr>
            <p:cNvPr id="8648" name="Google Shape;8648;p8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2"/>
          <p:cNvGrpSpPr/>
          <p:nvPr/>
        </p:nvGrpSpPr>
        <p:grpSpPr>
          <a:xfrm>
            <a:off x="3515416" y="3828344"/>
            <a:ext cx="387681" cy="387681"/>
            <a:chOff x="4933458" y="1687279"/>
            <a:chExt cx="397907" cy="397907"/>
          </a:xfrm>
        </p:grpSpPr>
        <p:sp>
          <p:nvSpPr>
            <p:cNvPr id="8651" name="Google Shape;8651;p8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82"/>
          <p:cNvGrpSpPr/>
          <p:nvPr/>
        </p:nvGrpSpPr>
        <p:grpSpPr>
          <a:xfrm>
            <a:off x="5286246" y="3308537"/>
            <a:ext cx="387681" cy="387661"/>
            <a:chOff x="266768" y="1721375"/>
            <a:chExt cx="397907" cy="397887"/>
          </a:xfrm>
        </p:grpSpPr>
        <p:sp>
          <p:nvSpPr>
            <p:cNvPr id="8654" name="Google Shape;8654;p8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82"/>
          <p:cNvGrpSpPr/>
          <p:nvPr/>
        </p:nvGrpSpPr>
        <p:grpSpPr>
          <a:xfrm>
            <a:off x="7411672" y="3308924"/>
            <a:ext cx="387539" cy="386888"/>
            <a:chOff x="2408992" y="1722875"/>
            <a:chExt cx="397761" cy="397093"/>
          </a:xfrm>
        </p:grpSpPr>
        <p:sp>
          <p:nvSpPr>
            <p:cNvPr id="8657" name="Google Shape;8657;p8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2"/>
          <p:cNvGrpSpPr/>
          <p:nvPr/>
        </p:nvGrpSpPr>
        <p:grpSpPr>
          <a:xfrm>
            <a:off x="5592488" y="3828305"/>
            <a:ext cx="387641" cy="387641"/>
            <a:chOff x="7199196" y="1561258"/>
            <a:chExt cx="397866" cy="397866"/>
          </a:xfrm>
        </p:grpSpPr>
        <p:sp>
          <p:nvSpPr>
            <p:cNvPr id="8660" name="Google Shape;8660;p8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3" name="Google Shape;8663;p82"/>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664" name="Google Shape;8664;p82"/>
          <p:cNvGrpSpPr/>
          <p:nvPr/>
        </p:nvGrpSpPr>
        <p:grpSpPr>
          <a:xfrm>
            <a:off x="6348367" y="3308537"/>
            <a:ext cx="387661" cy="387661"/>
            <a:chOff x="1379798" y="1723250"/>
            <a:chExt cx="397887" cy="397887"/>
          </a:xfrm>
        </p:grpSpPr>
        <p:sp>
          <p:nvSpPr>
            <p:cNvPr id="8665" name="Google Shape;8665;p8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82"/>
          <p:cNvGrpSpPr/>
          <p:nvPr/>
        </p:nvGrpSpPr>
        <p:grpSpPr>
          <a:xfrm>
            <a:off x="5817327" y="3308537"/>
            <a:ext cx="387641" cy="387661"/>
            <a:chOff x="864491" y="1723250"/>
            <a:chExt cx="397866" cy="397887"/>
          </a:xfrm>
        </p:grpSpPr>
        <p:sp>
          <p:nvSpPr>
            <p:cNvPr id="8670" name="Google Shape;8670;p8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3" name="Google Shape;8673;p8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4" name="Google Shape;8674;p82"/>
          <p:cNvGrpSpPr/>
          <p:nvPr/>
        </p:nvGrpSpPr>
        <p:grpSpPr>
          <a:xfrm>
            <a:off x="6584154" y="3827060"/>
            <a:ext cx="388966" cy="388966"/>
            <a:chOff x="1190625" y="238125"/>
            <a:chExt cx="5235075" cy="5235075"/>
          </a:xfrm>
        </p:grpSpPr>
        <p:sp>
          <p:nvSpPr>
            <p:cNvPr id="8675" name="Google Shape;8675;p8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80" name="Shape 8680"/>
        <p:cNvGrpSpPr/>
        <p:nvPr/>
      </p:nvGrpSpPr>
      <p:grpSpPr>
        <a:xfrm>
          <a:off x="0" y="0"/>
          <a:ext cx="0" cy="0"/>
          <a:chOff x="0" y="0"/>
          <a:chExt cx="0" cy="0"/>
        </a:xfrm>
      </p:grpSpPr>
      <p:pic>
        <p:nvPicPr>
          <p:cNvPr id="8681" name="Google Shape;8681;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39"/>
          <p:cNvPicPr preferRelativeResize="0"/>
          <p:nvPr/>
        </p:nvPicPr>
        <p:blipFill>
          <a:blip r:embed="rId3">
            <a:alphaModFix/>
          </a:blip>
          <a:stretch>
            <a:fillRect/>
          </a:stretch>
        </p:blipFill>
        <p:spPr>
          <a:xfrm rot="8100002">
            <a:off x="4452912" y="798771"/>
            <a:ext cx="1878825" cy="991179"/>
          </a:xfrm>
          <a:prstGeom prst="rect">
            <a:avLst/>
          </a:prstGeom>
          <a:noFill/>
          <a:ln>
            <a:noFill/>
          </a:ln>
        </p:spPr>
      </p:pic>
      <p:pic>
        <p:nvPicPr>
          <p:cNvPr id="515" name="Google Shape;515;p39"/>
          <p:cNvPicPr preferRelativeResize="0"/>
          <p:nvPr/>
        </p:nvPicPr>
        <p:blipFill>
          <a:blip r:embed="rId4">
            <a:alphaModFix/>
          </a:blip>
          <a:stretch>
            <a:fillRect/>
          </a:stretch>
        </p:blipFill>
        <p:spPr>
          <a:xfrm>
            <a:off x="2397925" y="279649"/>
            <a:ext cx="1883850" cy="1608849"/>
          </a:xfrm>
          <a:prstGeom prst="rect">
            <a:avLst/>
          </a:prstGeom>
          <a:noFill/>
          <a:ln>
            <a:noFill/>
          </a:ln>
        </p:spPr>
      </p:pic>
      <p:sp>
        <p:nvSpPr>
          <p:cNvPr id="516" name="Google Shape;516;p39"/>
          <p:cNvSpPr txBox="1"/>
          <p:nvPr>
            <p:ph idx="1" type="subTitle"/>
          </p:nvPr>
        </p:nvSpPr>
        <p:spPr>
          <a:xfrm>
            <a:off x="2579200" y="3074650"/>
            <a:ext cx="3985800" cy="110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517" name="Google Shape;517;p39"/>
          <p:cNvPicPr preferRelativeResize="0"/>
          <p:nvPr/>
        </p:nvPicPr>
        <p:blipFill>
          <a:blip r:embed="rId5">
            <a:alphaModFix/>
          </a:blip>
          <a:stretch>
            <a:fillRect/>
          </a:stretch>
        </p:blipFill>
        <p:spPr>
          <a:xfrm>
            <a:off x="3970925" y="1106950"/>
            <a:ext cx="1202350" cy="884550"/>
          </a:xfrm>
          <a:prstGeom prst="rect">
            <a:avLst/>
          </a:prstGeom>
          <a:noFill/>
          <a:ln>
            <a:noFill/>
          </a:ln>
        </p:spPr>
      </p:pic>
      <p:sp>
        <p:nvSpPr>
          <p:cNvPr id="518" name="Google Shape;518;p39"/>
          <p:cNvSpPr/>
          <p:nvPr/>
        </p:nvSpPr>
        <p:spPr>
          <a:xfrm>
            <a:off x="7836641" y="46559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681466" y="34061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1258291" y="11880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7563391" y="8655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39"/>
          <p:cNvPicPr preferRelativeResize="0"/>
          <p:nvPr/>
        </p:nvPicPr>
        <p:blipFill>
          <a:blip r:embed="rId6">
            <a:alphaModFix/>
          </a:blip>
          <a:stretch>
            <a:fillRect/>
          </a:stretch>
        </p:blipFill>
        <p:spPr>
          <a:xfrm>
            <a:off x="8032573" y="4047792"/>
            <a:ext cx="398339" cy="398358"/>
          </a:xfrm>
          <a:prstGeom prst="rect">
            <a:avLst/>
          </a:prstGeom>
          <a:noFill/>
          <a:ln>
            <a:noFill/>
          </a:ln>
        </p:spPr>
      </p:pic>
      <p:pic>
        <p:nvPicPr>
          <p:cNvPr id="523" name="Google Shape;523;p39"/>
          <p:cNvPicPr preferRelativeResize="0"/>
          <p:nvPr/>
        </p:nvPicPr>
        <p:blipFill>
          <a:blip r:embed="rId7">
            <a:alphaModFix/>
          </a:blip>
          <a:stretch>
            <a:fillRect/>
          </a:stretch>
        </p:blipFill>
        <p:spPr>
          <a:xfrm>
            <a:off x="511325" y="3891992"/>
            <a:ext cx="403535" cy="403554"/>
          </a:xfrm>
          <a:prstGeom prst="rect">
            <a:avLst/>
          </a:prstGeom>
          <a:noFill/>
          <a:ln>
            <a:noFill/>
          </a:ln>
        </p:spPr>
      </p:pic>
      <p:pic>
        <p:nvPicPr>
          <p:cNvPr id="524" name="Google Shape;524;p39"/>
          <p:cNvPicPr preferRelativeResize="0"/>
          <p:nvPr/>
        </p:nvPicPr>
        <p:blipFill>
          <a:blip r:embed="rId3">
            <a:alphaModFix/>
          </a:blip>
          <a:stretch>
            <a:fillRect/>
          </a:stretch>
        </p:blipFill>
        <p:spPr>
          <a:xfrm rot="3315733">
            <a:off x="951183" y="4103269"/>
            <a:ext cx="1444335" cy="761963"/>
          </a:xfrm>
          <a:prstGeom prst="rect">
            <a:avLst/>
          </a:prstGeom>
          <a:noFill/>
          <a:ln>
            <a:noFill/>
          </a:ln>
        </p:spPr>
      </p:pic>
      <p:pic>
        <p:nvPicPr>
          <p:cNvPr id="525" name="Google Shape;525;p39"/>
          <p:cNvPicPr preferRelativeResize="0"/>
          <p:nvPr/>
        </p:nvPicPr>
        <p:blipFill>
          <a:blip r:embed="rId3">
            <a:alphaModFix/>
          </a:blip>
          <a:stretch>
            <a:fillRect/>
          </a:stretch>
        </p:blipFill>
        <p:spPr>
          <a:xfrm rot="6514611">
            <a:off x="6523283" y="4298894"/>
            <a:ext cx="1444336" cy="761962"/>
          </a:xfrm>
          <a:prstGeom prst="rect">
            <a:avLst/>
          </a:prstGeom>
          <a:noFill/>
          <a:ln>
            <a:noFill/>
          </a:ln>
        </p:spPr>
      </p:pic>
      <p:sp>
        <p:nvSpPr>
          <p:cNvPr id="526" name="Google Shape;526;p39"/>
          <p:cNvSpPr txBox="1"/>
          <p:nvPr>
            <p:ph type="title"/>
          </p:nvPr>
        </p:nvSpPr>
        <p:spPr>
          <a:xfrm>
            <a:off x="2241450" y="2309050"/>
            <a:ext cx="4661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COMPANY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0"/>
          <p:cNvSpPr/>
          <p:nvPr/>
        </p:nvSpPr>
        <p:spPr>
          <a:xfrm flipH="1">
            <a:off x="883200" y="1994850"/>
            <a:ext cx="8260800" cy="426900"/>
          </a:xfrm>
          <a:prstGeom prst="rect">
            <a:avLst/>
          </a:prstGeom>
          <a:gradFill>
            <a:gsLst>
              <a:gs pos="0">
                <a:srgbClr val="61EFDE">
                  <a:alpha val="0"/>
                </a:srgbClr>
              </a:gs>
              <a:gs pos="20000">
                <a:srgbClr val="006568">
                  <a:alpha val="14509"/>
                </a:srgbClr>
              </a:gs>
              <a:gs pos="38000">
                <a:srgbClr val="006568">
                  <a:alpha val="45098"/>
                </a:srgbClr>
              </a:gs>
              <a:gs pos="65000">
                <a:srgbClr val="006568">
                  <a:alpha val="63137"/>
                </a:srgbClr>
              </a:gs>
              <a:gs pos="100000">
                <a:schemeClr val="l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txBox="1"/>
          <p:nvPr>
            <p:ph idx="2" type="title"/>
          </p:nvPr>
        </p:nvSpPr>
        <p:spPr>
          <a:xfrm>
            <a:off x="937700" y="1962475"/>
            <a:ext cx="21753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Vitamin C</a:t>
            </a:r>
            <a:endParaRPr/>
          </a:p>
        </p:txBody>
      </p:sp>
      <p:sp>
        <p:nvSpPr>
          <p:cNvPr id="533" name="Google Shape;533;p40"/>
          <p:cNvSpPr txBox="1"/>
          <p:nvPr>
            <p:ph idx="1" type="subTitle"/>
          </p:nvPr>
        </p:nvSpPr>
        <p:spPr>
          <a:xfrm>
            <a:off x="937700" y="2352500"/>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 and the smallest of them all</a:t>
            </a:r>
            <a:endParaRPr/>
          </a:p>
        </p:txBody>
      </p:sp>
      <p:sp>
        <p:nvSpPr>
          <p:cNvPr id="534" name="Google Shape;534;p40"/>
          <p:cNvSpPr txBox="1"/>
          <p:nvPr>
            <p:ph idx="3" type="title"/>
          </p:nvPr>
        </p:nvSpPr>
        <p:spPr>
          <a:xfrm>
            <a:off x="3484424" y="1962475"/>
            <a:ext cx="21753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Vitamin A </a:t>
            </a:r>
            <a:endParaRPr/>
          </a:p>
        </p:txBody>
      </p:sp>
      <p:sp>
        <p:nvSpPr>
          <p:cNvPr id="535" name="Google Shape;535;p40"/>
          <p:cNvSpPr txBox="1"/>
          <p:nvPr>
            <p:ph idx="4" type="subTitle"/>
          </p:nvPr>
        </p:nvSpPr>
        <p:spPr>
          <a:xfrm>
            <a:off x="3484421" y="2352500"/>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36" name="Google Shape;536;p40"/>
          <p:cNvSpPr txBox="1"/>
          <p:nvPr>
            <p:ph idx="5" type="title"/>
          </p:nvPr>
        </p:nvSpPr>
        <p:spPr>
          <a:xfrm>
            <a:off x="6031149" y="1962475"/>
            <a:ext cx="21753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Selenium</a:t>
            </a:r>
            <a:endParaRPr/>
          </a:p>
        </p:txBody>
      </p:sp>
      <p:sp>
        <p:nvSpPr>
          <p:cNvPr id="537" name="Google Shape;537;p40"/>
          <p:cNvSpPr txBox="1"/>
          <p:nvPr>
            <p:ph idx="6" type="subTitle"/>
          </p:nvPr>
        </p:nvSpPr>
        <p:spPr>
          <a:xfrm>
            <a:off x="6031149" y="2352500"/>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38" name="Google Shape;538;p40"/>
          <p:cNvSpPr/>
          <p:nvPr/>
        </p:nvSpPr>
        <p:spPr>
          <a:xfrm>
            <a:off x="1650025" y="3314700"/>
            <a:ext cx="750600" cy="75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4196700" y="3314725"/>
            <a:ext cx="750600" cy="75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6743350" y="3314725"/>
            <a:ext cx="750600" cy="75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40"/>
          <p:cNvGrpSpPr/>
          <p:nvPr/>
        </p:nvGrpSpPr>
        <p:grpSpPr>
          <a:xfrm>
            <a:off x="4435639" y="3464735"/>
            <a:ext cx="272676" cy="450583"/>
            <a:chOff x="3549731" y="1748314"/>
            <a:chExt cx="301133" cy="497607"/>
          </a:xfrm>
        </p:grpSpPr>
        <p:sp>
          <p:nvSpPr>
            <p:cNvPr id="542" name="Google Shape;542;p40"/>
            <p:cNvSpPr/>
            <p:nvPr/>
          </p:nvSpPr>
          <p:spPr>
            <a:xfrm>
              <a:off x="3579726" y="1748314"/>
              <a:ext cx="240227" cy="69108"/>
            </a:xfrm>
            <a:custGeom>
              <a:rect b="b" l="l" r="r" t="t"/>
              <a:pathLst>
                <a:path extrusionOk="0" h="2115" w="7352">
                  <a:moveTo>
                    <a:pt x="1" y="0"/>
                  </a:moveTo>
                  <a:lnTo>
                    <a:pt x="1" y="2114"/>
                  </a:lnTo>
                  <a:lnTo>
                    <a:pt x="7352" y="2114"/>
                  </a:lnTo>
                  <a:lnTo>
                    <a:pt x="7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3601324" y="1846534"/>
              <a:ext cx="198239" cy="39667"/>
            </a:xfrm>
            <a:custGeom>
              <a:rect b="b" l="l" r="r" t="t"/>
              <a:pathLst>
                <a:path extrusionOk="0" h="1214" w="6067">
                  <a:moveTo>
                    <a:pt x="0" y="0"/>
                  </a:moveTo>
                  <a:lnTo>
                    <a:pt x="0" y="1214"/>
                  </a:lnTo>
                  <a:lnTo>
                    <a:pt x="6066" y="1214"/>
                  </a:lnTo>
                  <a:lnTo>
                    <a:pt x="60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3549731" y="1915315"/>
              <a:ext cx="300251" cy="330606"/>
            </a:xfrm>
            <a:custGeom>
              <a:rect b="b" l="l" r="r" t="t"/>
              <a:pathLst>
                <a:path extrusionOk="0" h="10118" w="9189">
                  <a:moveTo>
                    <a:pt x="455" y="1"/>
                  </a:moveTo>
                  <a:cubicBezTo>
                    <a:pt x="161" y="376"/>
                    <a:pt x="0" y="839"/>
                    <a:pt x="0" y="1321"/>
                  </a:cubicBezTo>
                  <a:lnTo>
                    <a:pt x="0" y="10117"/>
                  </a:lnTo>
                  <a:lnTo>
                    <a:pt x="9189" y="10117"/>
                  </a:lnTo>
                  <a:lnTo>
                    <a:pt x="9189" y="7976"/>
                  </a:lnTo>
                  <a:lnTo>
                    <a:pt x="3417" y="7976"/>
                  </a:lnTo>
                  <a:lnTo>
                    <a:pt x="3417" y="2320"/>
                  </a:lnTo>
                  <a:lnTo>
                    <a:pt x="9189" y="2320"/>
                  </a:lnTo>
                  <a:lnTo>
                    <a:pt x="9189" y="1321"/>
                  </a:lnTo>
                  <a:cubicBezTo>
                    <a:pt x="9189" y="839"/>
                    <a:pt x="9019" y="376"/>
                    <a:pt x="8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3690495" y="2020267"/>
              <a:ext cx="160369" cy="126550"/>
            </a:xfrm>
            <a:custGeom>
              <a:rect b="b" l="l" r="r" t="t"/>
              <a:pathLst>
                <a:path extrusionOk="0" h="3873" w="4908">
                  <a:moveTo>
                    <a:pt x="1" y="0"/>
                  </a:moveTo>
                  <a:lnTo>
                    <a:pt x="1" y="3872"/>
                  </a:lnTo>
                  <a:lnTo>
                    <a:pt x="4907" y="3872"/>
                  </a:lnTo>
                  <a:lnTo>
                    <a:pt x="49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40"/>
          <p:cNvGrpSpPr/>
          <p:nvPr/>
        </p:nvGrpSpPr>
        <p:grpSpPr>
          <a:xfrm>
            <a:off x="1799135" y="3464844"/>
            <a:ext cx="452448" cy="450317"/>
            <a:chOff x="5776728" y="2337998"/>
            <a:chExt cx="499666" cy="497313"/>
          </a:xfrm>
        </p:grpSpPr>
        <p:sp>
          <p:nvSpPr>
            <p:cNvPr id="547" name="Google Shape;547;p40"/>
            <p:cNvSpPr/>
            <p:nvPr/>
          </p:nvSpPr>
          <p:spPr>
            <a:xfrm>
              <a:off x="5776728" y="2337998"/>
              <a:ext cx="307570" cy="139947"/>
            </a:xfrm>
            <a:custGeom>
              <a:rect b="b" l="l" r="r" t="t"/>
              <a:pathLst>
                <a:path extrusionOk="0" h="4283" w="9413">
                  <a:moveTo>
                    <a:pt x="4711" y="0"/>
                  </a:moveTo>
                  <a:cubicBezTo>
                    <a:pt x="2249" y="0"/>
                    <a:pt x="224" y="1874"/>
                    <a:pt x="1" y="4282"/>
                  </a:cubicBezTo>
                  <a:lnTo>
                    <a:pt x="9413" y="4282"/>
                  </a:lnTo>
                  <a:cubicBezTo>
                    <a:pt x="9190" y="1874"/>
                    <a:pt x="7173" y="0"/>
                    <a:pt x="47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0"/>
            <p:cNvSpPr/>
            <p:nvPr/>
          </p:nvSpPr>
          <p:spPr>
            <a:xfrm>
              <a:off x="5776728" y="2507058"/>
              <a:ext cx="307570" cy="139947"/>
            </a:xfrm>
            <a:custGeom>
              <a:rect b="b" l="l" r="r" t="t"/>
              <a:pathLst>
                <a:path extrusionOk="0" h="4283" w="9413">
                  <a:moveTo>
                    <a:pt x="1" y="0"/>
                  </a:moveTo>
                  <a:cubicBezTo>
                    <a:pt x="224" y="2400"/>
                    <a:pt x="2249" y="4283"/>
                    <a:pt x="4711" y="4283"/>
                  </a:cubicBezTo>
                  <a:cubicBezTo>
                    <a:pt x="7173" y="4283"/>
                    <a:pt x="9190" y="2400"/>
                    <a:pt x="94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5949873" y="2511730"/>
              <a:ext cx="276659" cy="253623"/>
            </a:xfrm>
            <a:custGeom>
              <a:rect b="b" l="l" r="r" t="t"/>
              <a:pathLst>
                <a:path extrusionOk="0" h="7762" w="8467">
                  <a:moveTo>
                    <a:pt x="4997" y="0"/>
                  </a:moveTo>
                  <a:cubicBezTo>
                    <a:pt x="4943" y="553"/>
                    <a:pt x="4809" y="1089"/>
                    <a:pt x="4586" y="1597"/>
                  </a:cubicBezTo>
                  <a:cubicBezTo>
                    <a:pt x="4310" y="2266"/>
                    <a:pt x="3899" y="2873"/>
                    <a:pt x="3382" y="3381"/>
                  </a:cubicBezTo>
                  <a:cubicBezTo>
                    <a:pt x="2865" y="3899"/>
                    <a:pt x="2267" y="4309"/>
                    <a:pt x="1598" y="4586"/>
                  </a:cubicBezTo>
                  <a:cubicBezTo>
                    <a:pt x="1089" y="4809"/>
                    <a:pt x="554" y="4942"/>
                    <a:pt x="1" y="5005"/>
                  </a:cubicBezTo>
                  <a:cubicBezTo>
                    <a:pt x="10" y="5959"/>
                    <a:pt x="295" y="6923"/>
                    <a:pt x="866" y="7761"/>
                  </a:cubicBezTo>
                  <a:lnTo>
                    <a:pt x="8467" y="1463"/>
                  </a:lnTo>
                  <a:cubicBezTo>
                    <a:pt x="7646" y="643"/>
                    <a:pt x="6585" y="134"/>
                    <a:pt x="5416" y="27"/>
                  </a:cubicBezTo>
                  <a:cubicBezTo>
                    <a:pt x="5273" y="9"/>
                    <a:pt x="5139" y="0"/>
                    <a:pt x="4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5996827" y="2581981"/>
              <a:ext cx="279567" cy="253329"/>
            </a:xfrm>
            <a:custGeom>
              <a:rect b="b" l="l" r="r" t="t"/>
              <a:pathLst>
                <a:path extrusionOk="0" h="7753" w="8556">
                  <a:moveTo>
                    <a:pt x="7601" y="0"/>
                  </a:moveTo>
                  <a:lnTo>
                    <a:pt x="0" y="6298"/>
                  </a:lnTo>
                  <a:cubicBezTo>
                    <a:pt x="955" y="7262"/>
                    <a:pt x="2230" y="7753"/>
                    <a:pt x="3515" y="7753"/>
                  </a:cubicBezTo>
                  <a:cubicBezTo>
                    <a:pt x="4630" y="7753"/>
                    <a:pt x="5754" y="7387"/>
                    <a:pt x="6673" y="6620"/>
                  </a:cubicBezTo>
                  <a:cubicBezTo>
                    <a:pt x="7690" y="5772"/>
                    <a:pt x="8324" y="4586"/>
                    <a:pt x="8448" y="3265"/>
                  </a:cubicBezTo>
                  <a:cubicBezTo>
                    <a:pt x="8556" y="2097"/>
                    <a:pt x="8252" y="955"/>
                    <a:pt x="7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40"/>
          <p:cNvGrpSpPr/>
          <p:nvPr/>
        </p:nvGrpSpPr>
        <p:grpSpPr>
          <a:xfrm>
            <a:off x="6943257" y="3464870"/>
            <a:ext cx="351082" cy="450317"/>
            <a:chOff x="1762865" y="3517072"/>
            <a:chExt cx="387722" cy="497313"/>
          </a:xfrm>
        </p:grpSpPr>
        <p:sp>
          <p:nvSpPr>
            <p:cNvPr id="552" name="Google Shape;552;p40"/>
            <p:cNvSpPr/>
            <p:nvPr/>
          </p:nvSpPr>
          <p:spPr>
            <a:xfrm>
              <a:off x="1836613" y="3573926"/>
              <a:ext cx="45778" cy="40321"/>
            </a:xfrm>
            <a:custGeom>
              <a:rect b="b" l="l" r="r" t="t"/>
              <a:pathLst>
                <a:path extrusionOk="0" h="1234" w="1401">
                  <a:moveTo>
                    <a:pt x="696" y="0"/>
                  </a:moveTo>
                  <a:cubicBezTo>
                    <a:pt x="633" y="0"/>
                    <a:pt x="562" y="9"/>
                    <a:pt x="500" y="36"/>
                  </a:cubicBezTo>
                  <a:cubicBezTo>
                    <a:pt x="348" y="90"/>
                    <a:pt x="223" y="197"/>
                    <a:pt x="143" y="348"/>
                  </a:cubicBezTo>
                  <a:cubicBezTo>
                    <a:pt x="0" y="652"/>
                    <a:pt x="125" y="1017"/>
                    <a:pt x="428" y="1169"/>
                  </a:cubicBezTo>
                  <a:cubicBezTo>
                    <a:pt x="516" y="1213"/>
                    <a:pt x="610" y="1234"/>
                    <a:pt x="702" y="1234"/>
                  </a:cubicBezTo>
                  <a:cubicBezTo>
                    <a:pt x="929" y="1234"/>
                    <a:pt x="1148" y="1108"/>
                    <a:pt x="1249" y="892"/>
                  </a:cubicBezTo>
                  <a:cubicBezTo>
                    <a:pt x="1401" y="580"/>
                    <a:pt x="1276" y="214"/>
                    <a:pt x="972" y="63"/>
                  </a:cubicBezTo>
                  <a:cubicBezTo>
                    <a:pt x="883" y="18"/>
                    <a:pt x="794" y="0"/>
                    <a:pt x="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0"/>
            <p:cNvSpPr/>
            <p:nvPr/>
          </p:nvSpPr>
          <p:spPr>
            <a:xfrm>
              <a:off x="2031617" y="3573926"/>
              <a:ext cx="44046" cy="40321"/>
            </a:xfrm>
            <a:custGeom>
              <a:rect b="b" l="l" r="r" t="t"/>
              <a:pathLst>
                <a:path extrusionOk="0" h="1234" w="1348">
                  <a:moveTo>
                    <a:pt x="705" y="0"/>
                  </a:moveTo>
                  <a:cubicBezTo>
                    <a:pt x="643" y="0"/>
                    <a:pt x="571" y="9"/>
                    <a:pt x="509" y="36"/>
                  </a:cubicBezTo>
                  <a:cubicBezTo>
                    <a:pt x="348" y="90"/>
                    <a:pt x="223" y="197"/>
                    <a:pt x="152" y="348"/>
                  </a:cubicBezTo>
                  <a:cubicBezTo>
                    <a:pt x="0" y="652"/>
                    <a:pt x="134" y="1017"/>
                    <a:pt x="437" y="1169"/>
                  </a:cubicBezTo>
                  <a:cubicBezTo>
                    <a:pt x="525" y="1213"/>
                    <a:pt x="618" y="1234"/>
                    <a:pt x="709" y="1234"/>
                  </a:cubicBezTo>
                  <a:cubicBezTo>
                    <a:pt x="934" y="1234"/>
                    <a:pt x="1150" y="1108"/>
                    <a:pt x="1258" y="892"/>
                  </a:cubicBezTo>
                  <a:cubicBezTo>
                    <a:pt x="1329" y="741"/>
                    <a:pt x="1347" y="571"/>
                    <a:pt x="1294" y="420"/>
                  </a:cubicBezTo>
                  <a:cubicBezTo>
                    <a:pt x="1240" y="259"/>
                    <a:pt x="1124" y="134"/>
                    <a:pt x="982" y="63"/>
                  </a:cubicBezTo>
                  <a:cubicBezTo>
                    <a:pt x="892" y="18"/>
                    <a:pt x="803" y="0"/>
                    <a:pt x="7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1777438" y="3517072"/>
              <a:ext cx="359425" cy="190953"/>
            </a:xfrm>
            <a:custGeom>
              <a:rect b="b" l="l" r="r" t="t"/>
              <a:pathLst>
                <a:path extrusionOk="0" h="5844" w="11000">
                  <a:moveTo>
                    <a:pt x="5950" y="2320"/>
                  </a:moveTo>
                  <a:lnTo>
                    <a:pt x="5950" y="3748"/>
                  </a:lnTo>
                  <a:lnTo>
                    <a:pt x="5058" y="3748"/>
                  </a:lnTo>
                  <a:lnTo>
                    <a:pt x="5058" y="2320"/>
                  </a:lnTo>
                  <a:close/>
                  <a:moveTo>
                    <a:pt x="2512" y="844"/>
                  </a:moveTo>
                  <a:cubicBezTo>
                    <a:pt x="2738" y="844"/>
                    <a:pt x="2964" y="897"/>
                    <a:pt x="3176" y="1000"/>
                  </a:cubicBezTo>
                  <a:cubicBezTo>
                    <a:pt x="3925" y="1366"/>
                    <a:pt x="4229" y="2276"/>
                    <a:pt x="3863" y="3025"/>
                  </a:cubicBezTo>
                  <a:cubicBezTo>
                    <a:pt x="3604" y="3551"/>
                    <a:pt x="3069" y="3864"/>
                    <a:pt x="2507" y="3864"/>
                  </a:cubicBezTo>
                  <a:cubicBezTo>
                    <a:pt x="2284" y="3864"/>
                    <a:pt x="2061" y="3819"/>
                    <a:pt x="1847" y="3712"/>
                  </a:cubicBezTo>
                  <a:cubicBezTo>
                    <a:pt x="1097" y="3346"/>
                    <a:pt x="794" y="2436"/>
                    <a:pt x="1160" y="1696"/>
                  </a:cubicBezTo>
                  <a:cubicBezTo>
                    <a:pt x="1338" y="1330"/>
                    <a:pt x="1642" y="1062"/>
                    <a:pt x="2025" y="929"/>
                  </a:cubicBezTo>
                  <a:cubicBezTo>
                    <a:pt x="2183" y="872"/>
                    <a:pt x="2347" y="844"/>
                    <a:pt x="2512" y="844"/>
                  </a:cubicBezTo>
                  <a:close/>
                  <a:moveTo>
                    <a:pt x="8489" y="844"/>
                  </a:moveTo>
                  <a:cubicBezTo>
                    <a:pt x="8715" y="844"/>
                    <a:pt x="8942" y="897"/>
                    <a:pt x="9153" y="1000"/>
                  </a:cubicBezTo>
                  <a:cubicBezTo>
                    <a:pt x="9510" y="1178"/>
                    <a:pt x="9786" y="1491"/>
                    <a:pt x="9911" y="1865"/>
                  </a:cubicBezTo>
                  <a:cubicBezTo>
                    <a:pt x="10045" y="2249"/>
                    <a:pt x="10018" y="2659"/>
                    <a:pt x="9840" y="3025"/>
                  </a:cubicBezTo>
                  <a:cubicBezTo>
                    <a:pt x="9581" y="3551"/>
                    <a:pt x="9037" y="3864"/>
                    <a:pt x="8484" y="3864"/>
                  </a:cubicBezTo>
                  <a:cubicBezTo>
                    <a:pt x="8261" y="3864"/>
                    <a:pt x="8038" y="3819"/>
                    <a:pt x="7824" y="3712"/>
                  </a:cubicBezTo>
                  <a:cubicBezTo>
                    <a:pt x="7074" y="3346"/>
                    <a:pt x="6762" y="2436"/>
                    <a:pt x="7128" y="1696"/>
                  </a:cubicBezTo>
                  <a:cubicBezTo>
                    <a:pt x="7306" y="1330"/>
                    <a:pt x="7619" y="1062"/>
                    <a:pt x="8002" y="929"/>
                  </a:cubicBezTo>
                  <a:cubicBezTo>
                    <a:pt x="8160" y="872"/>
                    <a:pt x="8325" y="844"/>
                    <a:pt x="8489" y="844"/>
                  </a:cubicBezTo>
                  <a:close/>
                  <a:moveTo>
                    <a:pt x="0" y="1"/>
                  </a:moveTo>
                  <a:lnTo>
                    <a:pt x="0" y="4577"/>
                  </a:lnTo>
                  <a:lnTo>
                    <a:pt x="3212" y="4577"/>
                  </a:lnTo>
                  <a:lnTo>
                    <a:pt x="3345" y="4765"/>
                  </a:lnTo>
                  <a:cubicBezTo>
                    <a:pt x="3765" y="5353"/>
                    <a:pt x="4371" y="5728"/>
                    <a:pt x="5058" y="5844"/>
                  </a:cubicBezTo>
                  <a:lnTo>
                    <a:pt x="5058" y="4640"/>
                  </a:lnTo>
                  <a:lnTo>
                    <a:pt x="5950" y="4640"/>
                  </a:lnTo>
                  <a:lnTo>
                    <a:pt x="5950" y="5844"/>
                  </a:lnTo>
                  <a:cubicBezTo>
                    <a:pt x="6628" y="5728"/>
                    <a:pt x="7235" y="5353"/>
                    <a:pt x="7654" y="4765"/>
                  </a:cubicBezTo>
                  <a:lnTo>
                    <a:pt x="7788" y="4577"/>
                  </a:lnTo>
                  <a:lnTo>
                    <a:pt x="11000" y="4577"/>
                  </a:lnTo>
                  <a:lnTo>
                    <a:pt x="11000" y="1"/>
                  </a:lnTo>
                  <a:lnTo>
                    <a:pt x="5950" y="1"/>
                  </a:lnTo>
                  <a:lnTo>
                    <a:pt x="5950" y="1339"/>
                  </a:lnTo>
                  <a:lnTo>
                    <a:pt x="5058" y="1339"/>
                  </a:lnTo>
                  <a:lnTo>
                    <a:pt x="50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1762865" y="3695771"/>
              <a:ext cx="387722" cy="318614"/>
            </a:xfrm>
            <a:custGeom>
              <a:rect b="b" l="l" r="r" t="t"/>
              <a:pathLst>
                <a:path extrusionOk="0" h="9751" w="11866">
                  <a:moveTo>
                    <a:pt x="6396" y="3453"/>
                  </a:moveTo>
                  <a:lnTo>
                    <a:pt x="6396" y="4728"/>
                  </a:lnTo>
                  <a:lnTo>
                    <a:pt x="7672" y="4728"/>
                  </a:lnTo>
                  <a:lnTo>
                    <a:pt x="7672" y="5621"/>
                  </a:lnTo>
                  <a:lnTo>
                    <a:pt x="6396" y="5621"/>
                  </a:lnTo>
                  <a:lnTo>
                    <a:pt x="6396" y="6896"/>
                  </a:lnTo>
                  <a:lnTo>
                    <a:pt x="5504" y="6896"/>
                  </a:lnTo>
                  <a:lnTo>
                    <a:pt x="5504" y="5621"/>
                  </a:lnTo>
                  <a:lnTo>
                    <a:pt x="4220" y="5621"/>
                  </a:lnTo>
                  <a:lnTo>
                    <a:pt x="4220" y="4728"/>
                  </a:lnTo>
                  <a:lnTo>
                    <a:pt x="5504" y="4728"/>
                  </a:lnTo>
                  <a:lnTo>
                    <a:pt x="5504" y="3453"/>
                  </a:lnTo>
                  <a:close/>
                  <a:moveTo>
                    <a:pt x="0" y="0"/>
                  </a:moveTo>
                  <a:lnTo>
                    <a:pt x="0" y="9751"/>
                  </a:lnTo>
                  <a:lnTo>
                    <a:pt x="11865" y="9751"/>
                  </a:lnTo>
                  <a:lnTo>
                    <a:pt x="11865" y="0"/>
                  </a:lnTo>
                  <a:lnTo>
                    <a:pt x="8671" y="0"/>
                  </a:lnTo>
                  <a:cubicBezTo>
                    <a:pt x="7993" y="821"/>
                    <a:pt x="6985" y="1303"/>
                    <a:pt x="5933" y="1303"/>
                  </a:cubicBezTo>
                  <a:cubicBezTo>
                    <a:pt x="4880" y="1303"/>
                    <a:pt x="3872" y="821"/>
                    <a:pt x="3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6" name="Google Shape;556;p40"/>
          <p:cNvPicPr preferRelativeResize="0"/>
          <p:nvPr/>
        </p:nvPicPr>
        <p:blipFill>
          <a:blip r:embed="rId3">
            <a:alphaModFix/>
          </a:blip>
          <a:stretch>
            <a:fillRect/>
          </a:stretch>
        </p:blipFill>
        <p:spPr>
          <a:xfrm>
            <a:off x="8055286" y="216051"/>
            <a:ext cx="413254" cy="413253"/>
          </a:xfrm>
          <a:prstGeom prst="rect">
            <a:avLst/>
          </a:prstGeom>
          <a:noFill/>
          <a:ln>
            <a:noFill/>
          </a:ln>
        </p:spPr>
      </p:pic>
      <p:pic>
        <p:nvPicPr>
          <p:cNvPr id="557" name="Google Shape;557;p40"/>
          <p:cNvPicPr preferRelativeResize="0"/>
          <p:nvPr/>
        </p:nvPicPr>
        <p:blipFill>
          <a:blip r:embed="rId4">
            <a:alphaModFix/>
          </a:blip>
          <a:stretch>
            <a:fillRect/>
          </a:stretch>
        </p:blipFill>
        <p:spPr>
          <a:xfrm>
            <a:off x="579176" y="4185445"/>
            <a:ext cx="418646" cy="418664"/>
          </a:xfrm>
          <a:prstGeom prst="rect">
            <a:avLst/>
          </a:prstGeom>
          <a:noFill/>
          <a:ln>
            <a:noFill/>
          </a:ln>
        </p:spPr>
      </p:pic>
      <p:sp>
        <p:nvSpPr>
          <p:cNvPr id="558" name="Google Shape;558;p40"/>
          <p:cNvSpPr/>
          <p:nvPr/>
        </p:nvSpPr>
        <p:spPr>
          <a:xfrm>
            <a:off x="256666" y="85707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8532991" y="7360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40"/>
          <p:cNvPicPr preferRelativeResize="0"/>
          <p:nvPr/>
        </p:nvPicPr>
        <p:blipFill>
          <a:blip r:embed="rId5">
            <a:alphaModFix/>
          </a:blip>
          <a:stretch>
            <a:fillRect/>
          </a:stretch>
        </p:blipFill>
        <p:spPr>
          <a:xfrm rot="6307138">
            <a:off x="-366068" y="2799444"/>
            <a:ext cx="1444336" cy="761962"/>
          </a:xfrm>
          <a:prstGeom prst="rect">
            <a:avLst/>
          </a:prstGeom>
          <a:noFill/>
          <a:ln>
            <a:noFill/>
          </a:ln>
        </p:spPr>
      </p:pic>
      <p:pic>
        <p:nvPicPr>
          <p:cNvPr id="561" name="Google Shape;561;p40"/>
          <p:cNvPicPr preferRelativeResize="0"/>
          <p:nvPr/>
        </p:nvPicPr>
        <p:blipFill>
          <a:blip r:embed="rId5">
            <a:alphaModFix/>
          </a:blip>
          <a:stretch>
            <a:fillRect/>
          </a:stretch>
        </p:blipFill>
        <p:spPr>
          <a:xfrm rot="2914060">
            <a:off x="8157683" y="3447219"/>
            <a:ext cx="1444336" cy="761962"/>
          </a:xfrm>
          <a:prstGeom prst="rect">
            <a:avLst/>
          </a:prstGeom>
          <a:noFill/>
          <a:ln>
            <a:noFill/>
          </a:ln>
        </p:spPr>
      </p:pic>
      <p:sp>
        <p:nvSpPr>
          <p:cNvPr id="562" name="Google Shape;562;p40"/>
          <p:cNvSpPr/>
          <p:nvPr/>
        </p:nvSpPr>
        <p:spPr>
          <a:xfrm>
            <a:off x="8055263" y="467027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1343663" y="467027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txBox="1"/>
          <p:nvPr>
            <p:ph type="title"/>
          </p:nvPr>
        </p:nvSpPr>
        <p:spPr>
          <a:xfrm>
            <a:off x="720075" y="539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 ARE WORKING 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1"/>
          <p:cNvSpPr txBox="1"/>
          <p:nvPr>
            <p:ph idx="1" type="body"/>
          </p:nvPr>
        </p:nvSpPr>
        <p:spPr>
          <a:xfrm>
            <a:off x="4803900" y="1993400"/>
            <a:ext cx="3627000" cy="23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Do you know what helps you make your point clear?</a:t>
            </a:r>
            <a:endParaRPr>
              <a:solidFill>
                <a:schemeClr val="lt1"/>
              </a:solidFill>
            </a:endParaRPr>
          </a:p>
          <a:p>
            <a:pPr indent="0" lvl="0" marL="0" rtl="0" algn="l">
              <a:spcBef>
                <a:spcPts val="0"/>
              </a:spcBef>
              <a:spcAft>
                <a:spcPts val="0"/>
              </a:spcAft>
              <a:buNone/>
            </a:pPr>
            <a:r>
              <a:rPr lang="en">
                <a:solidFill>
                  <a:schemeClr val="lt1"/>
                </a:solidFill>
              </a:rPr>
              <a:t>Lists like this one:</a:t>
            </a:r>
            <a:endParaRPr>
              <a:solidFill>
                <a:schemeClr val="lt1"/>
              </a:solidFill>
            </a:endParaRPr>
          </a:p>
          <a:p>
            <a:pPr indent="-292100" lvl="0" marL="457200" rtl="0" algn="l">
              <a:spcBef>
                <a:spcPts val="1600"/>
              </a:spcBef>
              <a:spcAft>
                <a:spcPts val="0"/>
              </a:spcAft>
              <a:buSzPts val="1000"/>
              <a:buChar char="●"/>
            </a:pPr>
            <a:r>
              <a:rPr lang="en">
                <a:solidFill>
                  <a:schemeClr val="lt1"/>
                </a:solidFill>
              </a:rPr>
              <a:t>They’re simple </a:t>
            </a:r>
            <a:endParaRPr>
              <a:solidFill>
                <a:schemeClr val="lt1"/>
              </a:solidFill>
            </a:endParaRPr>
          </a:p>
          <a:p>
            <a:pPr indent="-292100" lvl="0" marL="457200" rtl="0" algn="l">
              <a:spcBef>
                <a:spcPts val="0"/>
              </a:spcBef>
              <a:spcAft>
                <a:spcPts val="0"/>
              </a:spcAft>
              <a:buSzPts val="1000"/>
              <a:buChar char="●"/>
            </a:pPr>
            <a:r>
              <a:rPr lang="en">
                <a:solidFill>
                  <a:schemeClr val="lt1"/>
                </a:solidFill>
              </a:rPr>
              <a:t>You can organize your ideas clearly</a:t>
            </a:r>
            <a:endParaRPr>
              <a:solidFill>
                <a:schemeClr val="lt1"/>
              </a:solidFill>
            </a:endParaRPr>
          </a:p>
          <a:p>
            <a:pPr indent="-292100" lvl="0" marL="457200" rtl="0" algn="l">
              <a:spcBef>
                <a:spcPts val="0"/>
              </a:spcBef>
              <a:spcAft>
                <a:spcPts val="0"/>
              </a:spcAft>
              <a:buSzPts val="1000"/>
              <a:buChar char="●"/>
            </a:pPr>
            <a:r>
              <a:rPr lang="en">
                <a:solidFill>
                  <a:schemeClr val="lt1"/>
                </a:solidFill>
              </a:rPr>
              <a:t>You’ll never forget to buy milk!</a:t>
            </a:r>
            <a:endParaRPr>
              <a:solidFill>
                <a:schemeClr val="lt1"/>
              </a:solidFill>
            </a:endParaRPr>
          </a:p>
          <a:p>
            <a:pPr indent="0" lvl="0" marL="0" rtl="0" algn="l">
              <a:spcBef>
                <a:spcPts val="1600"/>
              </a:spcBef>
              <a:spcAft>
                <a:spcPts val="0"/>
              </a:spcAft>
              <a:buNone/>
            </a:pPr>
            <a:r>
              <a:rPr lang="en">
                <a:solidFill>
                  <a:schemeClr val="lt1"/>
                </a:solidFill>
              </a:rPr>
              <a:t>And the most important thing: the audience won’t miss the point of your presentation</a:t>
            </a:r>
            <a:endParaRPr>
              <a:solidFill>
                <a:schemeClr val="lt1"/>
              </a:solidFill>
            </a:endParaRPr>
          </a:p>
        </p:txBody>
      </p:sp>
      <p:pic>
        <p:nvPicPr>
          <p:cNvPr id="570" name="Google Shape;570;p41"/>
          <p:cNvPicPr preferRelativeResize="0"/>
          <p:nvPr/>
        </p:nvPicPr>
        <p:blipFill>
          <a:blip r:embed="rId3">
            <a:alphaModFix/>
          </a:blip>
          <a:stretch>
            <a:fillRect/>
          </a:stretch>
        </p:blipFill>
        <p:spPr>
          <a:xfrm>
            <a:off x="962700" y="1080873"/>
            <a:ext cx="2987000" cy="2981750"/>
          </a:xfrm>
          <a:prstGeom prst="rect">
            <a:avLst/>
          </a:prstGeom>
          <a:noFill/>
          <a:ln>
            <a:noFill/>
          </a:ln>
        </p:spPr>
      </p:pic>
      <p:pic>
        <p:nvPicPr>
          <p:cNvPr id="571" name="Google Shape;571;p41"/>
          <p:cNvPicPr preferRelativeResize="0"/>
          <p:nvPr/>
        </p:nvPicPr>
        <p:blipFill>
          <a:blip r:embed="rId4">
            <a:alphaModFix/>
          </a:blip>
          <a:stretch>
            <a:fillRect/>
          </a:stretch>
        </p:blipFill>
        <p:spPr>
          <a:xfrm>
            <a:off x="2218281" y="982000"/>
            <a:ext cx="327752" cy="327753"/>
          </a:xfrm>
          <a:prstGeom prst="rect">
            <a:avLst/>
          </a:prstGeom>
          <a:noFill/>
          <a:ln>
            <a:noFill/>
          </a:ln>
        </p:spPr>
      </p:pic>
      <p:pic>
        <p:nvPicPr>
          <p:cNvPr id="572" name="Google Shape;572;p41"/>
          <p:cNvPicPr preferRelativeResize="0"/>
          <p:nvPr/>
        </p:nvPicPr>
        <p:blipFill>
          <a:blip r:embed="rId5">
            <a:alphaModFix/>
          </a:blip>
          <a:stretch>
            <a:fillRect/>
          </a:stretch>
        </p:blipFill>
        <p:spPr>
          <a:xfrm>
            <a:off x="713100" y="2997820"/>
            <a:ext cx="332029" cy="332044"/>
          </a:xfrm>
          <a:prstGeom prst="rect">
            <a:avLst/>
          </a:prstGeom>
          <a:noFill/>
          <a:ln>
            <a:noFill/>
          </a:ln>
        </p:spPr>
      </p:pic>
      <p:pic>
        <p:nvPicPr>
          <p:cNvPr id="573" name="Google Shape;573;p41"/>
          <p:cNvPicPr preferRelativeResize="0"/>
          <p:nvPr/>
        </p:nvPicPr>
        <p:blipFill>
          <a:blip r:embed="rId6">
            <a:alphaModFix/>
          </a:blip>
          <a:stretch>
            <a:fillRect/>
          </a:stretch>
        </p:blipFill>
        <p:spPr>
          <a:xfrm>
            <a:off x="3534571" y="3892232"/>
            <a:ext cx="327754" cy="327768"/>
          </a:xfrm>
          <a:prstGeom prst="rect">
            <a:avLst/>
          </a:prstGeom>
          <a:noFill/>
          <a:ln>
            <a:noFill/>
          </a:ln>
        </p:spPr>
      </p:pic>
      <p:sp>
        <p:nvSpPr>
          <p:cNvPr id="574" name="Google Shape;574;p41"/>
          <p:cNvSpPr/>
          <p:nvPr/>
        </p:nvSpPr>
        <p:spPr>
          <a:xfrm>
            <a:off x="1277091" y="44428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41"/>
          <p:cNvPicPr preferRelativeResize="0"/>
          <p:nvPr/>
        </p:nvPicPr>
        <p:blipFill>
          <a:blip r:embed="rId5">
            <a:alphaModFix/>
          </a:blip>
          <a:stretch>
            <a:fillRect/>
          </a:stretch>
        </p:blipFill>
        <p:spPr>
          <a:xfrm>
            <a:off x="1083950" y="3329870"/>
            <a:ext cx="332029" cy="332044"/>
          </a:xfrm>
          <a:prstGeom prst="rect">
            <a:avLst/>
          </a:prstGeom>
          <a:noFill/>
          <a:ln>
            <a:noFill/>
          </a:ln>
        </p:spPr>
      </p:pic>
      <p:sp>
        <p:nvSpPr>
          <p:cNvPr id="576" name="Google Shape;576;p41"/>
          <p:cNvSpPr/>
          <p:nvPr/>
        </p:nvSpPr>
        <p:spPr>
          <a:xfrm>
            <a:off x="3355654" y="8854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4151429" y="451217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476313" y="389222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7981963" y="4402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a:off x="1150951" y="4402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txBox="1"/>
          <p:nvPr>
            <p:ph type="title"/>
          </p:nvPr>
        </p:nvSpPr>
        <p:spPr>
          <a:xfrm>
            <a:off x="4803900" y="809188"/>
            <a:ext cx="3627000" cy="118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PROJECT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2"/>
          <p:cNvSpPr txBox="1"/>
          <p:nvPr>
            <p:ph idx="1" type="subTitle"/>
          </p:nvPr>
        </p:nvSpPr>
        <p:spPr>
          <a:xfrm>
            <a:off x="2075850" y="2227250"/>
            <a:ext cx="4992300" cy="108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pic>
        <p:nvPicPr>
          <p:cNvPr id="587" name="Google Shape;587;p42"/>
          <p:cNvPicPr preferRelativeResize="0"/>
          <p:nvPr/>
        </p:nvPicPr>
        <p:blipFill>
          <a:blip r:embed="rId3">
            <a:alphaModFix/>
          </a:blip>
          <a:stretch>
            <a:fillRect/>
          </a:stretch>
        </p:blipFill>
        <p:spPr>
          <a:xfrm>
            <a:off x="3812550" y="324925"/>
            <a:ext cx="1519050" cy="1902326"/>
          </a:xfrm>
          <a:prstGeom prst="rect">
            <a:avLst/>
          </a:prstGeom>
          <a:noFill/>
          <a:ln>
            <a:noFill/>
          </a:ln>
        </p:spPr>
      </p:pic>
      <p:sp>
        <p:nvSpPr>
          <p:cNvPr id="588" name="Google Shape;588;p42"/>
          <p:cNvSpPr/>
          <p:nvPr/>
        </p:nvSpPr>
        <p:spPr>
          <a:xfrm>
            <a:off x="713091" y="42245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a:off x="7825038" y="5394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2"/>
          <p:cNvSpPr/>
          <p:nvPr/>
        </p:nvSpPr>
        <p:spPr>
          <a:xfrm>
            <a:off x="6885304" y="4604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2"/>
          <p:cNvSpPr/>
          <p:nvPr/>
        </p:nvSpPr>
        <p:spPr>
          <a:xfrm>
            <a:off x="8023054" y="32717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a:off x="2763591" y="3781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2"/>
          <p:cNvSpPr/>
          <p:nvPr/>
        </p:nvSpPr>
        <p:spPr>
          <a:xfrm>
            <a:off x="3499488" y="45049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2"/>
          <p:cNvSpPr/>
          <p:nvPr/>
        </p:nvSpPr>
        <p:spPr>
          <a:xfrm>
            <a:off x="614088" y="178120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42"/>
          <p:cNvPicPr preferRelativeResize="0"/>
          <p:nvPr/>
        </p:nvPicPr>
        <p:blipFill>
          <a:blip r:embed="rId4">
            <a:alphaModFix/>
          </a:blip>
          <a:stretch>
            <a:fillRect/>
          </a:stretch>
        </p:blipFill>
        <p:spPr>
          <a:xfrm>
            <a:off x="6814950" y="1044485"/>
            <a:ext cx="463200" cy="463200"/>
          </a:xfrm>
          <a:prstGeom prst="rect">
            <a:avLst/>
          </a:prstGeom>
          <a:noFill/>
          <a:ln>
            <a:noFill/>
          </a:ln>
        </p:spPr>
      </p:pic>
      <p:pic>
        <p:nvPicPr>
          <p:cNvPr id="596" name="Google Shape;596;p42"/>
          <p:cNvPicPr preferRelativeResize="0"/>
          <p:nvPr/>
        </p:nvPicPr>
        <p:blipFill>
          <a:blip r:embed="rId5">
            <a:alphaModFix/>
          </a:blip>
          <a:stretch>
            <a:fillRect/>
          </a:stretch>
        </p:blipFill>
        <p:spPr>
          <a:xfrm>
            <a:off x="4959106" y="539408"/>
            <a:ext cx="469245" cy="469264"/>
          </a:xfrm>
          <a:prstGeom prst="rect">
            <a:avLst/>
          </a:prstGeom>
          <a:noFill/>
          <a:ln>
            <a:noFill/>
          </a:ln>
        </p:spPr>
      </p:pic>
      <p:pic>
        <p:nvPicPr>
          <p:cNvPr id="597" name="Google Shape;597;p42"/>
          <p:cNvPicPr preferRelativeResize="0"/>
          <p:nvPr/>
        </p:nvPicPr>
        <p:blipFill>
          <a:blip r:embed="rId6">
            <a:alphaModFix/>
          </a:blip>
          <a:stretch>
            <a:fillRect/>
          </a:stretch>
        </p:blipFill>
        <p:spPr>
          <a:xfrm>
            <a:off x="1866001" y="1317979"/>
            <a:ext cx="463203" cy="463222"/>
          </a:xfrm>
          <a:prstGeom prst="rect">
            <a:avLst/>
          </a:prstGeom>
          <a:noFill/>
          <a:ln>
            <a:noFill/>
          </a:ln>
        </p:spPr>
      </p:pic>
      <p:sp>
        <p:nvSpPr>
          <p:cNvPr id="598" name="Google Shape;598;p42"/>
          <p:cNvSpPr txBox="1"/>
          <p:nvPr>
            <p:ph type="title"/>
          </p:nvPr>
        </p:nvSpPr>
        <p:spPr>
          <a:xfrm>
            <a:off x="2391888" y="3271738"/>
            <a:ext cx="4360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3"/>
          <p:cNvSpPr txBox="1"/>
          <p:nvPr>
            <p:ph idx="1" type="subTitle"/>
          </p:nvPr>
        </p:nvSpPr>
        <p:spPr>
          <a:xfrm>
            <a:off x="1038375" y="2447250"/>
            <a:ext cx="3410400" cy="8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which gives the planet its reddish cast</a:t>
            </a:r>
            <a:endParaRPr/>
          </a:p>
        </p:txBody>
      </p:sp>
      <p:sp>
        <p:nvSpPr>
          <p:cNvPr id="604" name="Google Shape;604;p43"/>
          <p:cNvSpPr/>
          <p:nvPr/>
        </p:nvSpPr>
        <p:spPr>
          <a:xfrm>
            <a:off x="4289241" y="4224525"/>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a:off x="4091238" y="1030550"/>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713104" y="10305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8168704" y="460410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7846191" y="708050"/>
            <a:ext cx="322500" cy="3225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1035588" y="3924675"/>
            <a:ext cx="198000" cy="198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43"/>
          <p:cNvPicPr preferRelativeResize="0"/>
          <p:nvPr/>
        </p:nvPicPr>
        <p:blipFill>
          <a:blip r:embed="rId3">
            <a:alphaModFix/>
          </a:blip>
          <a:stretch>
            <a:fillRect/>
          </a:stretch>
        </p:blipFill>
        <p:spPr>
          <a:xfrm>
            <a:off x="6081550" y="765648"/>
            <a:ext cx="463200" cy="463200"/>
          </a:xfrm>
          <a:prstGeom prst="rect">
            <a:avLst/>
          </a:prstGeom>
          <a:noFill/>
          <a:ln>
            <a:noFill/>
          </a:ln>
        </p:spPr>
      </p:pic>
      <p:pic>
        <p:nvPicPr>
          <p:cNvPr id="611" name="Google Shape;611;p43"/>
          <p:cNvPicPr preferRelativeResize="0"/>
          <p:nvPr/>
        </p:nvPicPr>
        <p:blipFill>
          <a:blip r:embed="rId4">
            <a:alphaModFix/>
          </a:blip>
          <a:stretch>
            <a:fillRect/>
          </a:stretch>
        </p:blipFill>
        <p:spPr>
          <a:xfrm>
            <a:off x="5746431" y="3653708"/>
            <a:ext cx="469245" cy="469264"/>
          </a:xfrm>
          <a:prstGeom prst="rect">
            <a:avLst/>
          </a:prstGeom>
          <a:noFill/>
          <a:ln>
            <a:noFill/>
          </a:ln>
        </p:spPr>
      </p:pic>
      <p:pic>
        <p:nvPicPr>
          <p:cNvPr id="612" name="Google Shape;612;p43"/>
          <p:cNvPicPr preferRelativeResize="0"/>
          <p:nvPr/>
        </p:nvPicPr>
        <p:blipFill>
          <a:blip r:embed="rId5">
            <a:alphaModFix/>
          </a:blip>
          <a:stretch>
            <a:fillRect/>
          </a:stretch>
        </p:blipFill>
        <p:spPr>
          <a:xfrm>
            <a:off x="7705501" y="3268954"/>
            <a:ext cx="463203" cy="463222"/>
          </a:xfrm>
          <a:prstGeom prst="rect">
            <a:avLst/>
          </a:prstGeom>
          <a:noFill/>
          <a:ln>
            <a:noFill/>
          </a:ln>
        </p:spPr>
      </p:pic>
      <p:pic>
        <p:nvPicPr>
          <p:cNvPr id="613" name="Google Shape;613;p43"/>
          <p:cNvPicPr preferRelativeResize="0"/>
          <p:nvPr/>
        </p:nvPicPr>
        <p:blipFill>
          <a:blip r:embed="rId6">
            <a:alphaModFix/>
          </a:blip>
          <a:stretch>
            <a:fillRect/>
          </a:stretch>
        </p:blipFill>
        <p:spPr>
          <a:xfrm>
            <a:off x="5553150" y="1166920"/>
            <a:ext cx="2293050" cy="2809661"/>
          </a:xfrm>
          <a:prstGeom prst="rect">
            <a:avLst/>
          </a:prstGeom>
          <a:noFill/>
          <a:ln>
            <a:noFill/>
          </a:ln>
        </p:spPr>
      </p:pic>
      <p:sp>
        <p:nvSpPr>
          <p:cNvPr id="614" name="Google Shape;614;p43"/>
          <p:cNvSpPr txBox="1"/>
          <p:nvPr>
            <p:ph type="title"/>
          </p:nvPr>
        </p:nvSpPr>
        <p:spPr>
          <a:xfrm>
            <a:off x="1038375" y="1874550"/>
            <a:ext cx="3410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NOW</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harmaceutical Product Sales Project Proposal by Slidesgo">
  <a:themeElements>
    <a:clrScheme name="Simple Light">
      <a:dk1>
        <a:srgbClr val="002626"/>
      </a:dk1>
      <a:lt1>
        <a:srgbClr val="FFFFFF"/>
      </a:lt1>
      <a:dk2>
        <a:srgbClr val="61EFDE"/>
      </a:dk2>
      <a:lt2>
        <a:srgbClr val="006568"/>
      </a:lt2>
      <a:accent1>
        <a:srgbClr val="FF4557"/>
      </a:accent1>
      <a:accent2>
        <a:srgbClr val="00ADFB"/>
      </a:accent2>
      <a:accent3>
        <a:srgbClr val="FFC51E"/>
      </a:accent3>
      <a:accent4>
        <a:srgbClr val="002626"/>
      </a:accent4>
      <a:accent5>
        <a:srgbClr val="FFFFFF"/>
      </a:accent5>
      <a:accent6>
        <a:srgbClr val="61EFD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